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0" r:id="rId4"/>
    <p:sldId id="258" r:id="rId5"/>
    <p:sldId id="262" r:id="rId6"/>
    <p:sldId id="261" r:id="rId7"/>
    <p:sldId id="266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59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291" autoAdjust="0"/>
  </p:normalViewPr>
  <p:slideViewPr>
    <p:cSldViewPr snapToGrid="0" snapToObjects="1" showGuides="1">
      <p:cViewPr varScale="1">
        <p:scale>
          <a:sx n="65" d="100"/>
          <a:sy n="65" d="100"/>
        </p:scale>
        <p:origin x="816" y="6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369DB93-4425-44EE-9001-2EBCA39124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A913DD-1A69-4E1B-9718-94F2B8BF23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BE503-50B8-453B-B39F-660EE656EE89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B97CE1-28E1-4BD3-8CA9-73802B5293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49FEB9B-1783-4C95-A0F8-9D0A9E5CE4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EE086-1915-4922-8F68-2B03D2A2CC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128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6FA1C-E39A-6744-951C-1B8593C655B3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ED7C7-7D0B-1D4E-8F62-9CEFC122BE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8657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ED7C7-7D0B-1D4E-8F62-9CEFC122BE21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15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AcademiaJudic1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in/academia-judicial-de-chile-235641186/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hyperlink" Target="https://www.youtube.com/channel/UCGPfuG9gZmpi0n66HgbedWQ" TargetMode="External"/><Relationship Id="rId4" Type="http://schemas.openxmlformats.org/officeDocument/2006/relationships/hyperlink" Target="https://www.instagram.com/academiajudicial/" TargetMode="External"/><Relationship Id="rId9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7.png"/><Relationship Id="rId1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ED27568-D4E6-0646-BB61-CE9A80D81FC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E7574AD-EB76-1541-9603-7DABE4865658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BF12E2-5EB7-4440-8D90-DC7AA067A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894" y="2201091"/>
            <a:ext cx="4304211" cy="2407464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124998-7C9D-F24A-83C2-B6F7EEEF0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894" y="4728754"/>
            <a:ext cx="4304211" cy="70539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F44AD2A-14B6-9C45-A2EE-72E9B40833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92618" y="2770973"/>
            <a:ext cx="2910763" cy="131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6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B451C1D-1EF8-F840-A15D-B9BABD9E33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BD45D94-7152-634D-AA6C-B7C2E41EA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6668" y="823360"/>
            <a:ext cx="7435332" cy="29478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14C22D-39CD-774B-BC75-82393803F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0" y="1916113"/>
            <a:ext cx="8042110" cy="4440237"/>
          </a:xfrm>
        </p:spPr>
        <p:txBody>
          <a:bodyPr anchor="b"/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pic>
        <p:nvPicPr>
          <p:cNvPr id="8" name="Imagen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1369C9-4513-EB41-AA44-7E2AA8CF96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39236" y="175190"/>
            <a:ext cx="967866" cy="43760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E877BEE-0DD9-7948-A3C5-2CCC2C37CE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0810" y="196228"/>
            <a:ext cx="166014" cy="16601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FE19AFD-BC51-EA42-B027-52699AC10D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96514" y="201027"/>
            <a:ext cx="166014" cy="166014"/>
          </a:xfrm>
          <a:prstGeom prst="rect">
            <a:avLst/>
          </a:prstGeom>
        </p:spPr>
      </p:pic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45C0D4B5-60C1-5141-A057-0771DC093E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60846" y="196228"/>
            <a:ext cx="2023641" cy="362963"/>
          </a:xfrm>
        </p:spPr>
        <p:txBody>
          <a:bodyPr lIns="0" tIns="0" rIns="0" bIns="0"/>
          <a:lstStyle>
            <a:lvl1pPr marL="0" indent="0">
              <a:buNone/>
              <a:defRPr lang="es-ES" sz="900" b="0" i="0" kern="1200" smtClean="0">
                <a:solidFill>
                  <a:schemeClr val="bg1"/>
                </a:solidFill>
                <a:latin typeface="Boxed Round Medium" panose="020F0500000000020000" pitchFamily="34" charset="77"/>
                <a:ea typeface="+mn-ea"/>
                <a:cs typeface="+mn-cs"/>
              </a:defRPr>
            </a:lvl1pPr>
          </a:lstStyle>
          <a:p>
            <a:r>
              <a:rPr lang="es-ES" dirty="0"/>
              <a:t>Aquí el número </a:t>
            </a:r>
            <a:r>
              <a:rPr lang="es-ES" dirty="0" err="1"/>
              <a:t>Cáp</a:t>
            </a:r>
            <a:r>
              <a:rPr lang="es-ES" dirty="0"/>
              <a:t> 02</a:t>
            </a:r>
            <a:endParaRPr lang="es-CL" dirty="0"/>
          </a:p>
        </p:txBody>
      </p:sp>
      <p:sp>
        <p:nvSpPr>
          <p:cNvPr id="12" name="Marcador de texto 12">
            <a:extLst>
              <a:ext uri="{FF2B5EF4-FFF2-40B4-BE49-F238E27FC236}">
                <a16:creationId xmlns:a16="http://schemas.microsoft.com/office/drawing/2014/main" id="{D8950428-D60E-4B11-A13F-8C062A705D7E}"/>
              </a:ext>
            </a:extLst>
          </p:cNvPr>
          <p:cNvSpPr txBox="1">
            <a:spLocks/>
          </p:cNvSpPr>
          <p:nvPr userDrawn="1"/>
        </p:nvSpPr>
        <p:spPr>
          <a:xfrm>
            <a:off x="469743" y="188913"/>
            <a:ext cx="1195283" cy="43760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900" b="0" i="0" kern="1200" smtClean="0">
                <a:solidFill>
                  <a:schemeClr val="tx1"/>
                </a:solidFill>
                <a:latin typeface="Boxed Round Medium" panose="020F0500000000020000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solidFill>
                  <a:schemeClr val="bg1"/>
                </a:solidFill>
              </a:rPr>
              <a:t>¿cómo hacer videos de mis propias clases?</a:t>
            </a:r>
          </a:p>
        </p:txBody>
      </p:sp>
    </p:spTree>
    <p:extLst>
      <p:ext uri="{BB962C8B-B14F-4D97-AF65-F5344CB8AC3E}">
        <p14:creationId xmlns:p14="http://schemas.microsoft.com/office/powerpoint/2010/main" val="414763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Azu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B451C1D-1EF8-F840-A15D-B9BABD9E33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BD45D94-7152-634D-AA6C-B7C2E41EA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8893" y="279235"/>
            <a:ext cx="8353700" cy="770506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14C22D-39CD-774B-BC75-82393803F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0" y="1916113"/>
            <a:ext cx="8042110" cy="4440237"/>
          </a:xfrm>
        </p:spPr>
        <p:txBody>
          <a:bodyPr anchor="b"/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pic>
        <p:nvPicPr>
          <p:cNvPr id="8" name="Imagen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1369C9-4513-EB41-AA44-7E2AA8CF96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39236" y="175190"/>
            <a:ext cx="967866" cy="43760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8E8B57C-D202-B142-A443-9849551B37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0810" y="196228"/>
            <a:ext cx="166014" cy="16601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FA105B2-EA8E-C14F-9EA2-7D6D30312D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96514" y="201027"/>
            <a:ext cx="166014" cy="166014"/>
          </a:xfrm>
          <a:prstGeom prst="rect">
            <a:avLst/>
          </a:prstGeom>
        </p:spPr>
      </p:pic>
      <p:sp>
        <p:nvSpPr>
          <p:cNvPr id="15" name="Marcador de texto 12">
            <a:extLst>
              <a:ext uri="{FF2B5EF4-FFF2-40B4-BE49-F238E27FC236}">
                <a16:creationId xmlns:a16="http://schemas.microsoft.com/office/drawing/2014/main" id="{CA7FE9CB-93B3-0346-88A7-2BDF75EBEF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60846" y="196228"/>
            <a:ext cx="2023641" cy="362963"/>
          </a:xfrm>
        </p:spPr>
        <p:txBody>
          <a:bodyPr lIns="0" tIns="0" rIns="0" bIns="0"/>
          <a:lstStyle>
            <a:lvl1pPr marL="0" indent="0">
              <a:buNone/>
              <a:defRPr lang="es-ES" sz="900" b="0" i="0" kern="1200" smtClean="0">
                <a:solidFill>
                  <a:schemeClr val="bg1"/>
                </a:solidFill>
                <a:latin typeface="Boxed Round Medium" panose="020F0500000000020000" pitchFamily="34" charset="77"/>
                <a:ea typeface="+mn-ea"/>
                <a:cs typeface="+mn-cs"/>
              </a:defRPr>
            </a:lvl1pPr>
          </a:lstStyle>
          <a:p>
            <a:r>
              <a:rPr lang="es-ES" dirty="0"/>
              <a:t>Aquí el número </a:t>
            </a:r>
            <a:r>
              <a:rPr lang="es-ES" dirty="0" err="1"/>
              <a:t>Cáp</a:t>
            </a:r>
            <a:r>
              <a:rPr lang="es-ES" dirty="0"/>
              <a:t> 02</a:t>
            </a:r>
          </a:p>
        </p:txBody>
      </p:sp>
      <p:sp>
        <p:nvSpPr>
          <p:cNvPr id="11" name="Marcador de texto 12">
            <a:extLst>
              <a:ext uri="{FF2B5EF4-FFF2-40B4-BE49-F238E27FC236}">
                <a16:creationId xmlns:a16="http://schemas.microsoft.com/office/drawing/2014/main" id="{038F9732-56F0-475F-9A74-14D0B917F451}"/>
              </a:ext>
            </a:extLst>
          </p:cNvPr>
          <p:cNvSpPr txBox="1">
            <a:spLocks/>
          </p:cNvSpPr>
          <p:nvPr userDrawn="1"/>
        </p:nvSpPr>
        <p:spPr>
          <a:xfrm>
            <a:off x="469743" y="188913"/>
            <a:ext cx="1195283" cy="43760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900" b="0" i="0" kern="1200" smtClean="0">
                <a:solidFill>
                  <a:schemeClr val="tx1"/>
                </a:solidFill>
                <a:latin typeface="Boxed Round Medium" panose="020F0500000000020000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solidFill>
                  <a:schemeClr val="bg1"/>
                </a:solidFill>
              </a:rPr>
              <a:t>¿cómo hacer videos de mis propias clases?</a:t>
            </a:r>
          </a:p>
        </p:txBody>
      </p:sp>
    </p:spTree>
    <p:extLst>
      <p:ext uri="{BB962C8B-B14F-4D97-AF65-F5344CB8AC3E}">
        <p14:creationId xmlns:p14="http://schemas.microsoft.com/office/powerpoint/2010/main" val="1762577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illa Azu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2BD45D94-7152-634D-AA6C-B7C2E41EA1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963263" y="-1377077"/>
            <a:ext cx="10810318" cy="99709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14C22D-39CD-774B-BC75-82393803F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0" y="1295862"/>
            <a:ext cx="5865190" cy="4440237"/>
          </a:xfrm>
        </p:spPr>
        <p:txBody>
          <a:bodyPr anchor="t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pic>
        <p:nvPicPr>
          <p:cNvPr id="8" name="Imagen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1369C9-4513-EB41-AA44-7E2AA8CF96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39236" y="175190"/>
            <a:ext cx="967866" cy="43760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125B259-AB51-6845-AB9A-5E39B9B5FF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0810" y="196228"/>
            <a:ext cx="166014" cy="16601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17BFDC9-8415-5942-8C99-E9042A0BF1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96514" y="201027"/>
            <a:ext cx="166014" cy="166014"/>
          </a:xfrm>
          <a:prstGeom prst="rect">
            <a:avLst/>
          </a:prstGeom>
        </p:spPr>
      </p:pic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EC718646-301A-4849-AC18-D964DBEE92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60846" y="196228"/>
            <a:ext cx="2023641" cy="362963"/>
          </a:xfrm>
        </p:spPr>
        <p:txBody>
          <a:bodyPr lIns="0" tIns="0" rIns="0" bIns="0"/>
          <a:lstStyle>
            <a:lvl1pPr marL="0" indent="0">
              <a:buNone/>
              <a:defRPr lang="es-ES" sz="900" b="0" i="0" kern="1200" smtClean="0">
                <a:solidFill>
                  <a:schemeClr val="tx1"/>
                </a:solidFill>
                <a:latin typeface="Boxed Round Medium" panose="020F0500000000020000" pitchFamily="34" charset="77"/>
                <a:ea typeface="+mn-ea"/>
                <a:cs typeface="+mn-cs"/>
              </a:defRPr>
            </a:lvl1pPr>
          </a:lstStyle>
          <a:p>
            <a:r>
              <a:rPr lang="es-ES" dirty="0"/>
              <a:t>Aquí el número </a:t>
            </a:r>
            <a:r>
              <a:rPr lang="es-ES" dirty="0" err="1"/>
              <a:t>Cáp</a:t>
            </a:r>
            <a:r>
              <a:rPr lang="es-ES" dirty="0"/>
              <a:t> 02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14896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B451C1D-1EF8-F840-A15D-B9BABD9E332C}"/>
              </a:ext>
            </a:extLst>
          </p:cNvPr>
          <p:cNvSpPr/>
          <p:nvPr userDrawn="1"/>
        </p:nvSpPr>
        <p:spPr>
          <a:xfrm>
            <a:off x="0" y="0"/>
            <a:ext cx="12192000" cy="47593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BD45D94-7152-634D-AA6C-B7C2E41EA1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37" t="21043" r="12351" b="17187"/>
          <a:stretch/>
        </p:blipFill>
        <p:spPr>
          <a:xfrm>
            <a:off x="5098575" y="0"/>
            <a:ext cx="7093425" cy="475937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14C22D-39CD-774B-BC75-82393803F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810" y="1916113"/>
            <a:ext cx="8042110" cy="1671637"/>
          </a:xfrm>
        </p:spPr>
        <p:txBody>
          <a:bodyPr anchor="b"/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Aquí el cierre</a:t>
            </a:r>
            <a:endParaRPr lang="es-CL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0DD91A-B23A-F349-988F-5057C3061378}"/>
              </a:ext>
            </a:extLst>
          </p:cNvPr>
          <p:cNvSpPr txBox="1"/>
          <p:nvPr userDrawn="1"/>
        </p:nvSpPr>
        <p:spPr>
          <a:xfrm>
            <a:off x="9001593" y="-547141"/>
            <a:ext cx="0" cy="0"/>
          </a:xfrm>
          <a:prstGeom prst="rect">
            <a:avLst/>
          </a:prstGeom>
        </p:spPr>
        <p:txBody>
          <a:bodyPr vert="horz" wrap="none" lIns="91440" tIns="0" rIns="91440" bIns="0" rtlCol="0" anchor="t">
            <a:noAutofit/>
          </a:bodyPr>
          <a:lstStyle/>
          <a:p>
            <a:pPr algn="l"/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3AF95DA-6AF7-8241-9F58-ACA0836B234F}"/>
              </a:ext>
            </a:extLst>
          </p:cNvPr>
          <p:cNvSpPr txBox="1"/>
          <p:nvPr userDrawn="1"/>
        </p:nvSpPr>
        <p:spPr>
          <a:xfrm>
            <a:off x="3874957" y="-742013"/>
            <a:ext cx="0" cy="0"/>
          </a:xfrm>
          <a:prstGeom prst="rect">
            <a:avLst/>
          </a:prstGeom>
        </p:spPr>
        <p:txBody>
          <a:bodyPr vert="horz" wrap="none" lIns="91440" tIns="0" rIns="91440" bIns="0" rtlCol="0" anchor="t">
            <a:noAutofit/>
          </a:bodyPr>
          <a:lstStyle/>
          <a:p>
            <a:pPr algn="l"/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65FDCD-C049-534E-BCCE-375AA1AE0F34}"/>
              </a:ext>
            </a:extLst>
          </p:cNvPr>
          <p:cNvSpPr txBox="1"/>
          <p:nvPr userDrawn="1"/>
        </p:nvSpPr>
        <p:spPr>
          <a:xfrm>
            <a:off x="3028013" y="5666282"/>
            <a:ext cx="0" cy="0"/>
          </a:xfrm>
          <a:prstGeom prst="rect">
            <a:avLst/>
          </a:prstGeom>
        </p:spPr>
        <p:txBody>
          <a:bodyPr vert="horz" wrap="none" lIns="91440" tIns="0" rIns="91440" bIns="0" rtlCol="0" anchor="t">
            <a:noAutofit/>
          </a:bodyPr>
          <a:lstStyle/>
          <a:p>
            <a:pPr algn="l"/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732044-79B2-544A-8DD4-48E1E65804F4}"/>
              </a:ext>
            </a:extLst>
          </p:cNvPr>
          <p:cNvSpPr txBox="1"/>
          <p:nvPr userDrawn="1"/>
        </p:nvSpPr>
        <p:spPr>
          <a:xfrm>
            <a:off x="8636621" y="5298680"/>
            <a:ext cx="2671086" cy="652072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r>
              <a:rPr lang="es-CL" sz="1050" b="0" i="0" kern="1200" dirty="0">
                <a:solidFill>
                  <a:schemeClr val="tx1"/>
                </a:solidFill>
                <a:effectLst/>
                <a:latin typeface="Boxed Round Book" panose="020F0500000000020000" pitchFamily="34" charset="77"/>
                <a:ea typeface="+mn-ea"/>
                <a:cs typeface="+mn-cs"/>
              </a:rPr>
              <a:t>Amunátegui 465, Santiago, </a:t>
            </a:r>
          </a:p>
          <a:p>
            <a:r>
              <a:rPr lang="es-CL" sz="1050" b="0" i="0" kern="1200" dirty="0">
                <a:solidFill>
                  <a:schemeClr val="tx1"/>
                </a:solidFill>
                <a:effectLst/>
                <a:latin typeface="Boxed Round Book" panose="020F0500000000020000" pitchFamily="34" charset="77"/>
                <a:ea typeface="+mn-ea"/>
                <a:cs typeface="+mn-cs"/>
              </a:rPr>
              <a:t>RM, Santiago, Chile.</a:t>
            </a:r>
          </a:p>
          <a:p>
            <a:r>
              <a:rPr lang="es-CL" sz="1050" b="0" i="0" kern="1200" dirty="0">
                <a:solidFill>
                  <a:schemeClr val="tx1"/>
                </a:solidFill>
                <a:effectLst/>
                <a:latin typeface="Boxed Round Book" panose="020F0500000000020000" pitchFamily="34" charset="77"/>
                <a:ea typeface="+mn-ea"/>
                <a:cs typeface="+mn-cs"/>
              </a:rPr>
              <a:t>Teléfono: (2) 2439 9000</a:t>
            </a:r>
          </a:p>
          <a:p>
            <a:r>
              <a:rPr lang="es-CL" sz="1050" b="0" i="0" kern="1200" dirty="0">
                <a:solidFill>
                  <a:schemeClr val="tx1"/>
                </a:solidFill>
                <a:effectLst/>
                <a:latin typeface="Boxed Round Book" panose="020F0500000000020000" pitchFamily="34" charset="77"/>
                <a:ea typeface="+mn-ea"/>
                <a:cs typeface="+mn-cs"/>
              </a:rPr>
              <a:t>apoyodocencia@academiajudicial.cl</a:t>
            </a:r>
            <a:endParaRPr lang="es-CL" sz="1050" b="0" i="0" dirty="0">
              <a:latin typeface="Boxed Round Book" panose="020F0500000000020000" pitchFamily="34" charset="77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384E157-5082-2C4F-8ED3-F5E003AD41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50805" y="5246558"/>
            <a:ext cx="2616094" cy="1182822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C936665E-D415-7949-83EF-8F050C062043}"/>
              </a:ext>
            </a:extLst>
          </p:cNvPr>
          <p:cNvCxnSpPr>
            <a:cxnSpLocks/>
          </p:cNvCxnSpPr>
          <p:nvPr userDrawn="1"/>
        </p:nvCxnSpPr>
        <p:spPr>
          <a:xfrm>
            <a:off x="8446961" y="5261221"/>
            <a:ext cx="0" cy="113175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hlinkClick r:id="rId4"/>
            <a:extLst>
              <a:ext uri="{FF2B5EF4-FFF2-40B4-BE49-F238E27FC236}">
                <a16:creationId xmlns:a16="http://schemas.microsoft.com/office/drawing/2014/main" id="{CF0BDF36-526A-6047-BF57-93898DEA3E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628361" y="6011699"/>
            <a:ext cx="429194" cy="429194"/>
          </a:xfrm>
          <a:prstGeom prst="rect">
            <a:avLst/>
          </a:prstGeom>
        </p:spPr>
      </p:pic>
      <p:pic>
        <p:nvPicPr>
          <p:cNvPr id="21" name="Imagen 20">
            <a:hlinkClick r:id="rId6"/>
            <a:extLst>
              <a:ext uri="{FF2B5EF4-FFF2-40B4-BE49-F238E27FC236}">
                <a16:creationId xmlns:a16="http://schemas.microsoft.com/office/drawing/2014/main" id="{1E1747E6-7A88-2149-BCB7-26F5A001481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078422" y="6011699"/>
            <a:ext cx="429194" cy="429194"/>
          </a:xfrm>
          <a:prstGeom prst="rect">
            <a:avLst/>
          </a:prstGeom>
        </p:spPr>
      </p:pic>
      <p:pic>
        <p:nvPicPr>
          <p:cNvPr id="22" name="Imagen 21">
            <a:hlinkClick r:id="rId8"/>
            <a:extLst>
              <a:ext uri="{FF2B5EF4-FFF2-40B4-BE49-F238E27FC236}">
                <a16:creationId xmlns:a16="http://schemas.microsoft.com/office/drawing/2014/main" id="{764A9C8C-1C52-0146-AE30-850F34575A5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528483" y="6011699"/>
            <a:ext cx="429194" cy="429194"/>
          </a:xfrm>
          <a:prstGeom prst="rect">
            <a:avLst/>
          </a:prstGeom>
        </p:spPr>
      </p:pic>
      <p:pic>
        <p:nvPicPr>
          <p:cNvPr id="23" name="Imagen 22">
            <a:hlinkClick r:id="rId10"/>
            <a:extLst>
              <a:ext uri="{FF2B5EF4-FFF2-40B4-BE49-F238E27FC236}">
                <a16:creationId xmlns:a16="http://schemas.microsoft.com/office/drawing/2014/main" id="{DB996C67-5BD7-7547-85A1-4BDF59F3514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978544" y="6011699"/>
            <a:ext cx="429194" cy="42919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DAAFF47-A6F7-AA4E-8D56-CF3C0C332E3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30810" y="196228"/>
            <a:ext cx="166014" cy="166014"/>
          </a:xfrm>
          <a:prstGeom prst="rect">
            <a:avLst/>
          </a:prstGeom>
        </p:spPr>
      </p:pic>
      <p:sp>
        <p:nvSpPr>
          <p:cNvPr id="19" name="Marcador de texto 12">
            <a:extLst>
              <a:ext uri="{FF2B5EF4-FFF2-40B4-BE49-F238E27FC236}">
                <a16:creationId xmlns:a16="http://schemas.microsoft.com/office/drawing/2014/main" id="{9E0E9596-F330-4559-99C4-69E8EA985F0E}"/>
              </a:ext>
            </a:extLst>
          </p:cNvPr>
          <p:cNvSpPr txBox="1">
            <a:spLocks/>
          </p:cNvSpPr>
          <p:nvPr userDrawn="1"/>
        </p:nvSpPr>
        <p:spPr>
          <a:xfrm>
            <a:off x="469743" y="188913"/>
            <a:ext cx="1195283" cy="43760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900" b="0" i="0" kern="1200" smtClean="0">
                <a:solidFill>
                  <a:schemeClr val="tx1"/>
                </a:solidFill>
                <a:latin typeface="Boxed Round Medium" panose="020F0500000000020000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solidFill>
                  <a:schemeClr val="bg1"/>
                </a:solidFill>
              </a:rPr>
              <a:t>¿cómo hacer videos de mis propias clases?</a:t>
            </a:r>
          </a:p>
        </p:txBody>
      </p:sp>
    </p:spTree>
    <p:extLst>
      <p:ext uri="{BB962C8B-B14F-4D97-AF65-F5344CB8AC3E}">
        <p14:creationId xmlns:p14="http://schemas.microsoft.com/office/powerpoint/2010/main" val="4239092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bre seccion para copi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DA033-BC2E-5046-AB7A-41BEDA2971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765175"/>
            <a:ext cx="2612831" cy="4996288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Aquí textos para copiar manualmente</a:t>
            </a:r>
            <a:endParaRPr lang="es-CL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59F72FB-1179-5441-A061-218E915C80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92BEC-9F50-7C46-8158-AFB847A5BD5A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8EECFE9-8727-484D-B5A4-E69290AC0B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1913" y="189697"/>
            <a:ext cx="166014" cy="166014"/>
          </a:xfrm>
          <a:prstGeom prst="rect">
            <a:avLst/>
          </a:prstGeom>
        </p:spPr>
      </p:pic>
      <p:sp>
        <p:nvSpPr>
          <p:cNvPr id="5" name="Marcador de texto 12">
            <a:extLst>
              <a:ext uri="{FF2B5EF4-FFF2-40B4-BE49-F238E27FC236}">
                <a16:creationId xmlns:a16="http://schemas.microsoft.com/office/drawing/2014/main" id="{7D831286-0700-9946-84B9-917368D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60847" y="188913"/>
            <a:ext cx="2908304" cy="362963"/>
          </a:xfrm>
        </p:spPr>
        <p:txBody>
          <a:bodyPr lIns="0" tIns="0" rIns="0" bIns="0"/>
          <a:lstStyle>
            <a:lvl1pPr marL="0" indent="0">
              <a:buNone/>
              <a:defRPr lang="es-ES" sz="900" b="0" i="0" kern="1200" smtClean="0">
                <a:solidFill>
                  <a:schemeClr val="tx1"/>
                </a:solidFill>
                <a:latin typeface="Boxed Round Medium" panose="020F0500000000020000" pitchFamily="34" charset="77"/>
                <a:ea typeface="+mn-ea"/>
                <a:cs typeface="+mn-cs"/>
              </a:defRPr>
            </a:lvl1pPr>
          </a:lstStyle>
          <a:p>
            <a:r>
              <a:rPr lang="es-ES" dirty="0"/>
              <a:t>Aquí el nombre de la sección para copiar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BEBAD72-C988-F642-AC51-6468F34CF3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6514" y="960454"/>
            <a:ext cx="166014" cy="16601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01C6336-3879-9A4A-BF33-37AB128B7E5C}"/>
              </a:ext>
            </a:extLst>
          </p:cNvPr>
          <p:cNvSpPr/>
          <p:nvPr userDrawn="1"/>
        </p:nvSpPr>
        <p:spPr>
          <a:xfrm>
            <a:off x="3300760" y="869795"/>
            <a:ext cx="8077635" cy="90696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Marcador de texto 12">
            <a:extLst>
              <a:ext uri="{FF2B5EF4-FFF2-40B4-BE49-F238E27FC236}">
                <a16:creationId xmlns:a16="http://schemas.microsoft.com/office/drawing/2014/main" id="{19536B62-D6B5-E944-9867-31BD10A1D7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60846" y="955655"/>
            <a:ext cx="2023641" cy="362963"/>
          </a:xfrm>
        </p:spPr>
        <p:txBody>
          <a:bodyPr lIns="0" tIns="0" rIns="0" bIns="0"/>
          <a:lstStyle>
            <a:lvl1pPr marL="0" indent="0">
              <a:buNone/>
              <a:defRPr lang="es-ES" sz="900" b="0" i="0" kern="1200" smtClean="0">
                <a:solidFill>
                  <a:schemeClr val="bg1"/>
                </a:solidFill>
                <a:latin typeface="Boxed Round Medium" panose="020F0500000000020000" pitchFamily="34" charset="77"/>
                <a:ea typeface="+mn-ea"/>
                <a:cs typeface="+mn-cs"/>
              </a:defRPr>
            </a:lvl1pPr>
          </a:lstStyle>
          <a:p>
            <a:r>
              <a:rPr lang="es-ES" dirty="0"/>
              <a:t>Aquí el número </a:t>
            </a:r>
            <a:r>
              <a:rPr lang="es-ES" dirty="0" err="1"/>
              <a:t>Cáp</a:t>
            </a:r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2517743-33E7-2D4B-8230-E21142DFA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1913" y="955655"/>
            <a:ext cx="166014" cy="16601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A3CF357-F0B3-9040-A7F1-FCC87BFD5788}"/>
              </a:ext>
            </a:extLst>
          </p:cNvPr>
          <p:cNvSpPr/>
          <p:nvPr userDrawn="1"/>
        </p:nvSpPr>
        <p:spPr>
          <a:xfrm>
            <a:off x="3300761" y="2230243"/>
            <a:ext cx="8077634" cy="9069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Marcador de texto 12">
            <a:extLst>
              <a:ext uri="{FF2B5EF4-FFF2-40B4-BE49-F238E27FC236}">
                <a16:creationId xmlns:a16="http://schemas.microsoft.com/office/drawing/2014/main" id="{7BE742AB-E5EB-F047-91B8-BDB180CF1B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0846" y="2316103"/>
            <a:ext cx="2023641" cy="362963"/>
          </a:xfrm>
        </p:spPr>
        <p:txBody>
          <a:bodyPr lIns="0" tIns="0" rIns="0" bIns="0"/>
          <a:lstStyle>
            <a:lvl1pPr marL="0" indent="0">
              <a:buNone/>
              <a:defRPr lang="es-ES" sz="900" b="0" i="0" kern="1200" smtClean="0">
                <a:solidFill>
                  <a:schemeClr val="bg1"/>
                </a:solidFill>
                <a:latin typeface="Boxed Round Medium" panose="020F0500000000020000" pitchFamily="34" charset="77"/>
                <a:ea typeface="+mn-ea"/>
                <a:cs typeface="+mn-cs"/>
              </a:defRPr>
            </a:lvl1pPr>
          </a:lstStyle>
          <a:p>
            <a:r>
              <a:rPr lang="es-ES" dirty="0"/>
              <a:t>Aquí el número </a:t>
            </a:r>
            <a:r>
              <a:rPr lang="es-ES" dirty="0" err="1"/>
              <a:t>Cáp</a:t>
            </a:r>
            <a:endParaRPr lang="es-CL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D823BAD-947F-1E4A-B4A9-27125770D4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21913" y="2316103"/>
            <a:ext cx="166014" cy="16601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A7CA095-CFDC-9045-A2F2-1D463B71CD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45403" y="914331"/>
            <a:ext cx="1788349" cy="80857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13830CA-95E8-ED4E-B4FD-13664D26E8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83338" y="2274779"/>
            <a:ext cx="1788349" cy="80857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00A8BAE-FD1B-3C4D-9F2B-73047A30450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83338" y="3815039"/>
            <a:ext cx="1788348" cy="80857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2D829EB-238C-844C-BAB6-6C4FD86599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44315" y="4096716"/>
            <a:ext cx="780613" cy="720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6A1B7AF-469F-BA4B-8102-3A3766E4BED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61402" y="989030"/>
            <a:ext cx="780613" cy="7200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CCE232C-2D3D-EB4A-8749-7E7F56BD0C6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461402" y="2290845"/>
            <a:ext cx="780612" cy="7200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6EFC474-71B1-094F-921A-601DE82605F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544314" y="4928452"/>
            <a:ext cx="780613" cy="72000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9AA5315-BC03-5049-BB1D-6D62EB87714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721913" y="1453743"/>
            <a:ext cx="166014" cy="166014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EFFCF9FE-DF4F-EC4E-A7E4-0683523634E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637433" y="4096716"/>
            <a:ext cx="780612" cy="7200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81A7CE3D-59FE-174A-BD5C-F4ECF57CB03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637433" y="4928452"/>
            <a:ext cx="780612" cy="72000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708014B-D94D-2E48-A0DA-0408D7A31D8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544409" y="1000252"/>
            <a:ext cx="780612" cy="720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329F948-96D0-F74E-9DFA-39B1E84225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544409" y="2319065"/>
            <a:ext cx="780612" cy="7200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12411F9-8ADE-A04A-9124-2B97D7BCF60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524111" y="4276716"/>
            <a:ext cx="908012" cy="36000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28D7E19C-8F95-C245-953E-20A8CEAD3B6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405939" y="1121669"/>
            <a:ext cx="908012" cy="36000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D2F43D80-9C93-EE4F-AA5A-216FE6B47AA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417189" y="2543168"/>
            <a:ext cx="908012" cy="36000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227D5F91-1390-1647-88DA-19D97F2FD2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524111" y="5108452"/>
            <a:ext cx="908012" cy="360000"/>
          </a:xfrm>
          <a:prstGeom prst="rect">
            <a:avLst/>
          </a:prstGeom>
        </p:spPr>
      </p:pic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311393E8-DAC8-A246-B6EC-3633614F6699}"/>
              </a:ext>
            </a:extLst>
          </p:cNvPr>
          <p:cNvCxnSpPr>
            <a:cxnSpLocks/>
          </p:cNvCxnSpPr>
          <p:nvPr userDrawn="1"/>
        </p:nvCxnSpPr>
        <p:spPr>
          <a:xfrm>
            <a:off x="4305591" y="4371266"/>
            <a:ext cx="459697" cy="6319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>
            <a:extLst>
              <a:ext uri="{FF2B5EF4-FFF2-40B4-BE49-F238E27FC236}">
                <a16:creationId xmlns:a16="http://schemas.microsoft.com/office/drawing/2014/main" id="{55321646-6E34-A344-B872-372C172FD1A1}"/>
              </a:ext>
            </a:extLst>
          </p:cNvPr>
          <p:cNvSpPr/>
          <p:nvPr userDrawn="1"/>
        </p:nvSpPr>
        <p:spPr>
          <a:xfrm>
            <a:off x="4403106" y="5188667"/>
            <a:ext cx="914400" cy="71367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1BDA2A02-7F36-7C41-80DA-EADE6C0B14ED}"/>
              </a:ext>
            </a:extLst>
          </p:cNvPr>
          <p:cNvSpPr/>
          <p:nvPr userDrawn="1"/>
        </p:nvSpPr>
        <p:spPr>
          <a:xfrm>
            <a:off x="4064948" y="4058523"/>
            <a:ext cx="212997" cy="208806"/>
          </a:xfrm>
          <a:prstGeom prst="ellipse">
            <a:avLst/>
          </a:prstGeom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75900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ítul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12939E-F8AC-6E49-BBF0-5DBBEAF2B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125" y="770420"/>
            <a:ext cx="5570537" cy="92776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81944C-C08D-0045-B2AA-B7153407C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916727"/>
            <a:ext cx="5570537" cy="4264617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/>
              </a:buClr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720F71-F3D2-B249-8B7D-9354085B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07383"/>
            <a:ext cx="2743200" cy="314092"/>
          </a:xfrm>
          <a:prstGeom prst="rect">
            <a:avLst/>
          </a:prstGeom>
        </p:spPr>
        <p:txBody>
          <a:bodyPr tIns="0" bIns="0" anchor="b"/>
          <a:lstStyle>
            <a:lvl1pPr>
              <a:defRPr b="0" i="0">
                <a:solidFill>
                  <a:schemeClr val="tx1"/>
                </a:solidFill>
                <a:latin typeface="Boxed Round Medium" panose="020F0500000000020000" pitchFamily="34" charset="77"/>
              </a:defRPr>
            </a:lvl1pPr>
          </a:lstStyle>
          <a:p>
            <a:fld id="{3FB92BEC-9F50-7C46-8158-AFB847A5BD5A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EF76232D-4186-0E48-92FE-3D47FA8E617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5816" y="1916727"/>
            <a:ext cx="5578059" cy="4264617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/>
              </a:buClr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92CE36B-214D-C44C-8495-1D196303BA85}"/>
              </a:ext>
            </a:extLst>
          </p:cNvPr>
          <p:cNvSpPr txBox="1"/>
          <p:nvPr userDrawn="1"/>
        </p:nvSpPr>
        <p:spPr>
          <a:xfrm>
            <a:off x="1103811" y="352697"/>
            <a:ext cx="0" cy="0"/>
          </a:xfrm>
          <a:prstGeom prst="rect">
            <a:avLst/>
          </a:prstGeom>
        </p:spPr>
        <p:txBody>
          <a:bodyPr vert="horz" wrap="none" lIns="91440" tIns="0" rIns="91440" bIns="0" rtlCol="0" anchor="t">
            <a:noAutofit/>
          </a:bodyPr>
          <a:lstStyle/>
          <a:p>
            <a:pPr algn="l"/>
            <a:endParaRPr lang="es-CL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64609A2-9109-6745-95A2-F72B0CC73E8F}"/>
              </a:ext>
            </a:extLst>
          </p:cNvPr>
          <p:cNvSpPr txBox="1"/>
          <p:nvPr userDrawn="1"/>
        </p:nvSpPr>
        <p:spPr>
          <a:xfrm>
            <a:off x="881743" y="378823"/>
            <a:ext cx="0" cy="0"/>
          </a:xfrm>
          <a:prstGeom prst="rect">
            <a:avLst/>
          </a:prstGeom>
        </p:spPr>
        <p:txBody>
          <a:bodyPr vert="horz" wrap="none" lIns="91440" tIns="0" rIns="91440" bIns="0" rtlCol="0" anchor="t">
            <a:noAutofit/>
          </a:bodyPr>
          <a:lstStyle/>
          <a:p>
            <a:pPr algn="l"/>
            <a:endParaRPr lang="es-CL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80CAEEB-696D-564C-BEBE-18C830F1F58A}"/>
              </a:ext>
            </a:extLst>
          </p:cNvPr>
          <p:cNvSpPr txBox="1"/>
          <p:nvPr userDrawn="1"/>
        </p:nvSpPr>
        <p:spPr>
          <a:xfrm>
            <a:off x="11371943" y="6509657"/>
            <a:ext cx="0" cy="0"/>
          </a:xfrm>
          <a:prstGeom prst="rect">
            <a:avLst/>
          </a:prstGeom>
        </p:spPr>
        <p:txBody>
          <a:bodyPr vert="horz" wrap="none" lIns="91440" tIns="0" rIns="91440" bIns="0" rtlCol="0" anchor="t">
            <a:noAutofit/>
          </a:bodyPr>
          <a:lstStyle/>
          <a:p>
            <a:pPr algn="l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7057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ítulo y 1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12939E-F8AC-6E49-BBF0-5DBBEAF2B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9449" y="770420"/>
            <a:ext cx="7853098" cy="927763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s-ES" dirty="0"/>
              <a:t>Haga clic para modificar el estilo de título del patrón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81944C-C08D-0045-B2AA-B7153407C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449" y="1916727"/>
            <a:ext cx="7853098" cy="4264617"/>
          </a:xfrm>
        </p:spPr>
        <p:txBody>
          <a:bodyPr anchor="ctr"/>
          <a:lstStyle>
            <a:lvl1pPr>
              <a:lnSpc>
                <a:spcPct val="100000"/>
              </a:lnSpc>
              <a:buClr>
                <a:schemeClr val="accent1"/>
              </a:buClr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720F71-F3D2-B249-8B7D-9354085B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07383"/>
            <a:ext cx="2743200" cy="314092"/>
          </a:xfrm>
          <a:prstGeom prst="rect">
            <a:avLst/>
          </a:prstGeom>
        </p:spPr>
        <p:txBody>
          <a:bodyPr tIns="0" bIns="0" anchor="b"/>
          <a:lstStyle>
            <a:lvl1pPr>
              <a:defRPr b="0" i="0">
                <a:solidFill>
                  <a:schemeClr val="tx1"/>
                </a:solidFill>
                <a:latin typeface="Boxed Round Medium" panose="020F0500000000020000" pitchFamily="34" charset="77"/>
              </a:defRPr>
            </a:lvl1pPr>
          </a:lstStyle>
          <a:p>
            <a:fld id="{3FB92BEC-9F50-7C46-8158-AFB847A5BD5A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F0D73EF-1363-CB4D-925A-701D169C6186}"/>
              </a:ext>
            </a:extLst>
          </p:cNvPr>
          <p:cNvSpPr txBox="1"/>
          <p:nvPr userDrawn="1"/>
        </p:nvSpPr>
        <p:spPr>
          <a:xfrm>
            <a:off x="3976914" y="6589486"/>
            <a:ext cx="0" cy="0"/>
          </a:xfrm>
          <a:prstGeom prst="rect">
            <a:avLst/>
          </a:prstGeom>
        </p:spPr>
        <p:txBody>
          <a:bodyPr vert="horz" wrap="none" lIns="91440" tIns="0" rIns="91440" bIns="0" rtlCol="0" anchor="t">
            <a:noAutofit/>
          </a:bodyPr>
          <a:lstStyle/>
          <a:p>
            <a:pPr algn="l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9540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ubtitulos y 2 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81944C-C08D-0045-B2AA-B7153407C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916727"/>
            <a:ext cx="5570538" cy="4264617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720F71-F3D2-B249-8B7D-9354085B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07383"/>
            <a:ext cx="2743200" cy="314092"/>
          </a:xfrm>
          <a:prstGeom prst="rect">
            <a:avLst/>
          </a:prstGeom>
        </p:spPr>
        <p:txBody>
          <a:bodyPr tIns="0" bIns="0" anchor="b"/>
          <a:lstStyle>
            <a:lvl1pPr>
              <a:defRPr b="0" i="0">
                <a:solidFill>
                  <a:schemeClr val="tx1"/>
                </a:solidFill>
                <a:latin typeface="Boxed Round Medium" panose="020F0500000000020000" pitchFamily="34" charset="77"/>
              </a:defRPr>
            </a:lvl1pPr>
          </a:lstStyle>
          <a:p>
            <a:fld id="{3FB92BEC-9F50-7C46-8158-AFB847A5BD5A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EF76232D-4186-0E48-92FE-3D47FA8E617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83337" y="1916727"/>
            <a:ext cx="5570538" cy="4264617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8D5140B-2E37-6948-91E8-ACF742CB9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1756" y="768291"/>
            <a:ext cx="4684428" cy="911488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Boxed Round" panose="020F0500000000020000" pitchFamily="34" charset="77"/>
              </a:defRPr>
            </a:lvl1pPr>
          </a:lstStyle>
          <a:p>
            <a:r>
              <a:rPr lang="es-ES" dirty="0"/>
              <a:t>subtítulos</a:t>
            </a:r>
            <a:endParaRPr lang="es-CL" dirty="0"/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B9A6A74C-B7A8-634E-8C3C-D685E81454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7013" y="768291"/>
            <a:ext cx="769833" cy="899031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Boxed Round" panose="020F0500000000020000" pitchFamily="34" charset="77"/>
              </a:defRPr>
            </a:lvl1pPr>
          </a:lstStyle>
          <a:p>
            <a:r>
              <a:rPr lang="es-ES" dirty="0"/>
              <a:t>01</a:t>
            </a:r>
            <a:endParaRPr lang="es-CL" dirty="0"/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5A4D251D-9CD3-EA40-A84E-1A6B381D72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88081" y="768291"/>
            <a:ext cx="4609477" cy="911488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Boxed Round" panose="020F0500000000020000" pitchFamily="34" charset="77"/>
              </a:defRPr>
            </a:lvl1pPr>
          </a:lstStyle>
          <a:p>
            <a:r>
              <a:rPr lang="es-ES" dirty="0"/>
              <a:t>subtítulos</a:t>
            </a:r>
            <a:endParaRPr lang="es-CL" dirty="0"/>
          </a:p>
        </p:txBody>
      </p:sp>
      <p:sp>
        <p:nvSpPr>
          <p:cNvPr id="18" name="Marcador de texto 7">
            <a:extLst>
              <a:ext uri="{FF2B5EF4-FFF2-40B4-BE49-F238E27FC236}">
                <a16:creationId xmlns:a16="http://schemas.microsoft.com/office/drawing/2014/main" id="{5A2F1EF1-AC16-C741-ACC0-275F69DACD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338" y="768291"/>
            <a:ext cx="769833" cy="911488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Boxed Round" panose="020F0500000000020000" pitchFamily="34" charset="77"/>
              </a:defRPr>
            </a:lvl1pPr>
          </a:lstStyle>
          <a:p>
            <a:r>
              <a:rPr lang="es-ES" dirty="0"/>
              <a:t>02</a:t>
            </a:r>
            <a:endParaRPr lang="es-CL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450A81F-9FFE-B643-8E6F-01584DA86271}"/>
              </a:ext>
            </a:extLst>
          </p:cNvPr>
          <p:cNvSpPr txBox="1"/>
          <p:nvPr userDrawn="1"/>
        </p:nvSpPr>
        <p:spPr>
          <a:xfrm>
            <a:off x="724989" y="293914"/>
            <a:ext cx="0" cy="0"/>
          </a:xfrm>
          <a:prstGeom prst="rect">
            <a:avLst/>
          </a:prstGeom>
        </p:spPr>
        <p:txBody>
          <a:bodyPr vert="horz" wrap="none" lIns="91440" tIns="0" rIns="91440" bIns="0" rtlCol="0" anchor="t">
            <a:noAutofit/>
          </a:bodyPr>
          <a:lstStyle/>
          <a:p>
            <a:pPr algn="l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5863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720F71-F3D2-B249-8B7D-9354085B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07383"/>
            <a:ext cx="2743200" cy="314092"/>
          </a:xfrm>
          <a:prstGeom prst="rect">
            <a:avLst/>
          </a:prstGeom>
        </p:spPr>
        <p:txBody>
          <a:bodyPr tIns="0" bIns="0" anchor="b"/>
          <a:lstStyle>
            <a:lvl1pPr>
              <a:defRPr b="0" i="0">
                <a:solidFill>
                  <a:schemeClr val="tx1"/>
                </a:solidFill>
                <a:latin typeface="Boxed Round Medium" panose="020F0500000000020000" pitchFamily="34" charset="77"/>
              </a:defRPr>
            </a:lvl1pPr>
          </a:lstStyle>
          <a:p>
            <a:fld id="{3FB92BEC-9F50-7C46-8158-AFB847A5BD5A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24" name="Título 23">
            <a:extLst>
              <a:ext uri="{FF2B5EF4-FFF2-40B4-BE49-F238E27FC236}">
                <a16:creationId xmlns:a16="http://schemas.microsoft.com/office/drawing/2014/main" id="{085018A3-8BAB-8F4F-AD26-4CF69765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1874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F53EC-1F39-244C-90DC-DEB4B0ED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4" y="765174"/>
            <a:ext cx="4545012" cy="12922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905B42-A1CA-7F4A-BC9E-146A504AB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65175"/>
            <a:ext cx="6781798" cy="5350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F45EE0-48A4-5B45-9A2D-641579381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014" y="2390930"/>
            <a:ext cx="4545011" cy="37250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4C95BF3C-DCB3-174C-9E20-8CF2309A4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407383"/>
            <a:ext cx="2743200" cy="314092"/>
          </a:xfrm>
          <a:prstGeom prst="rect">
            <a:avLst/>
          </a:prstGeom>
        </p:spPr>
        <p:txBody>
          <a:bodyPr tIns="0" bIns="0" anchor="b"/>
          <a:lstStyle>
            <a:lvl1pPr algn="r">
              <a:defRPr sz="1100" b="0" i="0">
                <a:solidFill>
                  <a:schemeClr val="tx1"/>
                </a:solidFill>
                <a:latin typeface="Boxed Round Medium" panose="020F0500000000020000" pitchFamily="34" charset="77"/>
              </a:defRPr>
            </a:lvl1pPr>
          </a:lstStyle>
          <a:p>
            <a:fld id="{3FB92BEC-9F50-7C46-8158-AFB847A5BD5A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926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neg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EB3FE3C-5883-A14E-B4AC-E3B7134891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81944C-C08D-0045-B2AA-B7153407C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6" y="1916113"/>
            <a:ext cx="5570538" cy="4265231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720F71-F3D2-B249-8B7D-9354085B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07383"/>
            <a:ext cx="2743200" cy="314092"/>
          </a:xfrm>
          <a:prstGeom prst="rect">
            <a:avLst/>
          </a:prstGeom>
        </p:spPr>
        <p:txBody>
          <a:bodyPr tIns="0" bIns="0" anchor="b"/>
          <a:lstStyle>
            <a:lvl1pPr>
              <a:defRPr b="1" i="0">
                <a:solidFill>
                  <a:schemeClr val="bg1"/>
                </a:solidFill>
                <a:latin typeface="Boxed Round" panose="020F0500000000020000" pitchFamily="34" charset="77"/>
              </a:defRPr>
            </a:lvl1pPr>
          </a:lstStyle>
          <a:p>
            <a:fld id="{3FB92BEC-9F50-7C46-8158-AFB847A5BD5A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9" name="Imagen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728CF0A-D793-6D49-B585-4B35BB2494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9235" y="175190"/>
            <a:ext cx="967868" cy="43760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557C205-4835-1B47-BDDD-FB1463CA68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125" y="6547684"/>
            <a:ext cx="166014" cy="16601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C71B871-0E84-C94E-84B9-001AF888F215}"/>
              </a:ext>
            </a:extLst>
          </p:cNvPr>
          <p:cNvSpPr txBox="1"/>
          <p:nvPr userDrawn="1"/>
        </p:nvSpPr>
        <p:spPr>
          <a:xfrm>
            <a:off x="403085" y="6549788"/>
            <a:ext cx="3883622" cy="138499"/>
          </a:xfrm>
          <a:prstGeom prst="rect">
            <a:avLst/>
          </a:prstGeom>
          <a:noFill/>
        </p:spPr>
        <p:txBody>
          <a:bodyPr wrap="square" lIns="72000" tIns="0" bIns="0" rtlCol="0">
            <a:spAutoFit/>
          </a:bodyPr>
          <a:lstStyle/>
          <a:p>
            <a:r>
              <a:rPr lang="es-CL" sz="900" b="0" i="0" dirty="0">
                <a:solidFill>
                  <a:schemeClr val="bg1"/>
                </a:solidFill>
                <a:latin typeface="Boxed Round" panose="020F0500000000020000" pitchFamily="34" charset="77"/>
              </a:rPr>
              <a:t>Academia Judicial</a:t>
            </a: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EF76232D-4186-0E48-92FE-3D47FA8E617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83338" y="1928475"/>
            <a:ext cx="5570536" cy="423737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4" name="Título 23">
            <a:extLst>
              <a:ext uri="{FF2B5EF4-FFF2-40B4-BE49-F238E27FC236}">
                <a16:creationId xmlns:a16="http://schemas.microsoft.com/office/drawing/2014/main" id="{085018A3-8BAB-8F4F-AD26-4CF69765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9D94124-5BE8-074A-A4BC-1667288080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0810" y="189697"/>
            <a:ext cx="166014" cy="166014"/>
          </a:xfrm>
          <a:prstGeom prst="rect">
            <a:avLst/>
          </a:prstGeom>
        </p:spPr>
      </p:pic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D001DFCE-A565-40B0-B8D3-301DADA67FA4}"/>
              </a:ext>
            </a:extLst>
          </p:cNvPr>
          <p:cNvSpPr txBox="1">
            <a:spLocks/>
          </p:cNvSpPr>
          <p:nvPr userDrawn="1"/>
        </p:nvSpPr>
        <p:spPr>
          <a:xfrm>
            <a:off x="469743" y="188913"/>
            <a:ext cx="1195283" cy="43760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900" b="0" i="0" kern="1200" smtClean="0">
                <a:solidFill>
                  <a:schemeClr val="tx1"/>
                </a:solidFill>
                <a:latin typeface="Boxed Round Medium" panose="020F0500000000020000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solidFill>
                  <a:schemeClr val="bg1"/>
                </a:solidFill>
              </a:rPr>
              <a:t>¿cómo hacer videos de mis propias clases?</a:t>
            </a:r>
          </a:p>
        </p:txBody>
      </p:sp>
    </p:spTree>
    <p:extLst>
      <p:ext uri="{BB962C8B-B14F-4D97-AF65-F5344CB8AC3E}">
        <p14:creationId xmlns:p14="http://schemas.microsoft.com/office/powerpoint/2010/main" val="349608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naran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B451C1D-1EF8-F840-A15D-B9BABD9E33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BD45D94-7152-634D-AA6C-B7C2E41EA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3443" y="1663908"/>
            <a:ext cx="743533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14C22D-39CD-774B-BC75-82393803F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0" y="1916113"/>
            <a:ext cx="8042110" cy="44402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pic>
        <p:nvPicPr>
          <p:cNvPr id="8" name="Imagen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1369C9-4513-EB41-AA44-7E2AA8CF96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39235" y="175190"/>
            <a:ext cx="967868" cy="43760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FE19AFD-BC51-EA42-B027-52699AC10D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63615" y="208461"/>
            <a:ext cx="166014" cy="166014"/>
          </a:xfrm>
          <a:prstGeom prst="rect">
            <a:avLst/>
          </a:prstGeom>
        </p:spPr>
      </p:pic>
      <p:sp>
        <p:nvSpPr>
          <p:cNvPr id="14" name="Marcador de texto 12">
            <a:extLst>
              <a:ext uri="{FF2B5EF4-FFF2-40B4-BE49-F238E27FC236}">
                <a16:creationId xmlns:a16="http://schemas.microsoft.com/office/drawing/2014/main" id="{614ECAE6-049D-4C4D-86A5-CDBAD4735F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60846" y="188913"/>
            <a:ext cx="2023641" cy="362963"/>
          </a:xfrm>
        </p:spPr>
        <p:txBody>
          <a:bodyPr lIns="0" tIns="0" rIns="0" bIns="0"/>
          <a:lstStyle>
            <a:lvl1pPr marL="0" indent="0">
              <a:buNone/>
              <a:defRPr lang="es-ES" sz="900" b="0" i="0" kern="1200" smtClean="0">
                <a:solidFill>
                  <a:schemeClr val="bg1"/>
                </a:solidFill>
                <a:latin typeface="Boxed Round Medium" panose="020F0500000000020000" pitchFamily="34" charset="77"/>
                <a:ea typeface="+mn-ea"/>
                <a:cs typeface="+mn-cs"/>
              </a:defRPr>
            </a:lvl1pPr>
          </a:lstStyle>
          <a:p>
            <a:r>
              <a:rPr lang="es-ES" dirty="0"/>
              <a:t>Aquí el número </a:t>
            </a:r>
            <a:r>
              <a:rPr lang="es-ES" dirty="0" err="1"/>
              <a:t>Cáp</a:t>
            </a:r>
            <a:r>
              <a:rPr lang="es-ES" dirty="0"/>
              <a:t> 02</a:t>
            </a:r>
            <a:endParaRPr lang="es-CL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30F7615-2A77-5642-AB33-AF00A82204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0810" y="196228"/>
            <a:ext cx="166014" cy="166014"/>
          </a:xfrm>
          <a:prstGeom prst="rect">
            <a:avLst/>
          </a:prstGeom>
        </p:spPr>
      </p:pic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5A79F28A-FF05-4478-8A56-34EA7FE2E6B1}"/>
              </a:ext>
            </a:extLst>
          </p:cNvPr>
          <p:cNvSpPr txBox="1">
            <a:spLocks/>
          </p:cNvSpPr>
          <p:nvPr userDrawn="1"/>
        </p:nvSpPr>
        <p:spPr>
          <a:xfrm>
            <a:off x="469743" y="188913"/>
            <a:ext cx="1195283" cy="43760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900" b="0" i="0" kern="1200" smtClean="0">
                <a:solidFill>
                  <a:schemeClr val="tx1"/>
                </a:solidFill>
                <a:latin typeface="Boxed Round Medium" panose="020F0500000000020000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solidFill>
                  <a:schemeClr val="bg1"/>
                </a:solidFill>
              </a:rPr>
              <a:t>¿cómo hacer videos de mis propias clases?</a:t>
            </a:r>
          </a:p>
        </p:txBody>
      </p:sp>
    </p:spTree>
    <p:extLst>
      <p:ext uri="{BB962C8B-B14F-4D97-AF65-F5344CB8AC3E}">
        <p14:creationId xmlns:p14="http://schemas.microsoft.com/office/powerpoint/2010/main" val="297509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illa naran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B451C1D-1EF8-F840-A15D-B9BABD9E33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BD45D94-7152-634D-AA6C-B7C2E41EA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777" y="-4353629"/>
            <a:ext cx="12155465" cy="112116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14C22D-39CD-774B-BC75-82393803F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0" y="1916113"/>
            <a:ext cx="8042110" cy="44402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pic>
        <p:nvPicPr>
          <p:cNvPr id="8" name="Imagen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1369C9-4513-EB41-AA44-7E2AA8CF96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39235" y="175190"/>
            <a:ext cx="967868" cy="43760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728DD05-7100-954B-9857-668F4306C8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63615" y="208461"/>
            <a:ext cx="166014" cy="166014"/>
          </a:xfrm>
          <a:prstGeom prst="rect">
            <a:avLst/>
          </a:prstGeom>
        </p:spPr>
      </p:pic>
      <p:sp>
        <p:nvSpPr>
          <p:cNvPr id="19" name="Marcador de texto 12">
            <a:extLst>
              <a:ext uri="{FF2B5EF4-FFF2-40B4-BE49-F238E27FC236}">
                <a16:creationId xmlns:a16="http://schemas.microsoft.com/office/drawing/2014/main" id="{DDF1EEF8-96C4-B543-BA8C-DAD773045C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60846" y="188913"/>
            <a:ext cx="2023641" cy="362963"/>
          </a:xfrm>
        </p:spPr>
        <p:txBody>
          <a:bodyPr lIns="0" tIns="0" rIns="0" bIns="0"/>
          <a:lstStyle>
            <a:lvl1pPr marL="0" indent="0">
              <a:buNone/>
              <a:defRPr lang="es-ES" sz="900" b="0" i="0" kern="1200" smtClean="0">
                <a:solidFill>
                  <a:schemeClr val="bg1"/>
                </a:solidFill>
                <a:latin typeface="Boxed Round Medium" panose="020F0500000000020000" pitchFamily="34" charset="77"/>
                <a:ea typeface="+mn-ea"/>
                <a:cs typeface="+mn-cs"/>
              </a:defRPr>
            </a:lvl1pPr>
          </a:lstStyle>
          <a:p>
            <a:r>
              <a:rPr lang="es-ES" dirty="0"/>
              <a:t>Aquí el número </a:t>
            </a:r>
            <a:r>
              <a:rPr lang="es-ES" dirty="0" err="1"/>
              <a:t>Cáp</a:t>
            </a:r>
            <a:r>
              <a:rPr lang="es-ES" dirty="0"/>
              <a:t> 02</a:t>
            </a:r>
            <a:endParaRPr lang="es-CL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74D26E7C-F1FF-9346-BFBC-B95CB0B495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0810" y="196228"/>
            <a:ext cx="166014" cy="166014"/>
          </a:xfrm>
          <a:prstGeom prst="rect">
            <a:avLst/>
          </a:prstGeom>
        </p:spPr>
      </p:pic>
      <p:sp>
        <p:nvSpPr>
          <p:cNvPr id="12" name="Marcador de texto 12">
            <a:extLst>
              <a:ext uri="{FF2B5EF4-FFF2-40B4-BE49-F238E27FC236}">
                <a16:creationId xmlns:a16="http://schemas.microsoft.com/office/drawing/2014/main" id="{97F3793C-35C0-4F9F-81D9-912C0C855380}"/>
              </a:ext>
            </a:extLst>
          </p:cNvPr>
          <p:cNvSpPr txBox="1">
            <a:spLocks/>
          </p:cNvSpPr>
          <p:nvPr userDrawn="1"/>
        </p:nvSpPr>
        <p:spPr>
          <a:xfrm>
            <a:off x="469743" y="188913"/>
            <a:ext cx="1195283" cy="43760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900" b="0" i="0" kern="1200" smtClean="0">
                <a:solidFill>
                  <a:schemeClr val="tx1"/>
                </a:solidFill>
                <a:latin typeface="Boxed Round Medium" panose="020F0500000000020000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solidFill>
                  <a:schemeClr val="bg1"/>
                </a:solidFill>
              </a:rPr>
              <a:t>¿cómo hacer videos de mis propias clases?</a:t>
            </a:r>
          </a:p>
        </p:txBody>
      </p:sp>
    </p:spTree>
    <p:extLst>
      <p:ext uri="{BB962C8B-B14F-4D97-AF65-F5344CB8AC3E}">
        <p14:creationId xmlns:p14="http://schemas.microsoft.com/office/powerpoint/2010/main" val="271268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50F717A-E694-A448-AD78-B1979819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765175"/>
            <a:ext cx="11126787" cy="9255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2B3878-EB07-3742-B2C6-19EDE8193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126" y="1916113"/>
            <a:ext cx="5570538" cy="4249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  <a:endParaRPr lang="es-CL" dirty="0"/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50A1EFD9-6E10-934E-BB36-311F3BA84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407383"/>
            <a:ext cx="2743200" cy="314092"/>
          </a:xfrm>
          <a:prstGeom prst="rect">
            <a:avLst/>
          </a:prstGeom>
        </p:spPr>
        <p:txBody>
          <a:bodyPr tIns="0" bIns="0" anchor="b"/>
          <a:lstStyle>
            <a:lvl1pPr algn="r">
              <a:defRPr sz="900" b="0" i="0">
                <a:solidFill>
                  <a:schemeClr val="tx1"/>
                </a:solidFill>
                <a:latin typeface="Boxed Round Medium" panose="020F0500000000020000" pitchFamily="34" charset="77"/>
              </a:defRPr>
            </a:lvl1pPr>
          </a:lstStyle>
          <a:p>
            <a:fld id="{3FB92BEC-9F50-7C46-8158-AFB847A5BD5A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84EEA01-A567-5E48-9278-96A87FBA6BF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38125" y="6547684"/>
            <a:ext cx="166014" cy="16601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9B11E33-9703-0041-B4AF-F954F2ACD6FE}"/>
              </a:ext>
            </a:extLst>
          </p:cNvPr>
          <p:cNvSpPr txBox="1"/>
          <p:nvPr userDrawn="1"/>
        </p:nvSpPr>
        <p:spPr>
          <a:xfrm>
            <a:off x="403085" y="6549788"/>
            <a:ext cx="3883622" cy="138499"/>
          </a:xfrm>
          <a:prstGeom prst="rect">
            <a:avLst/>
          </a:prstGeom>
          <a:noFill/>
        </p:spPr>
        <p:txBody>
          <a:bodyPr wrap="square" lIns="72000" tIns="0" bIns="0" rtlCol="0">
            <a:spAutoFit/>
          </a:bodyPr>
          <a:lstStyle/>
          <a:p>
            <a:r>
              <a:rPr lang="es-CL" sz="900" b="0" i="0" dirty="0">
                <a:latin typeface="Boxed Round Medium" panose="020F0500000000020000" pitchFamily="34" charset="77"/>
              </a:rPr>
              <a:t>Academia Judicial</a:t>
            </a:r>
          </a:p>
        </p:txBody>
      </p:sp>
      <p:pic>
        <p:nvPicPr>
          <p:cNvPr id="9" name="Imagen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65667BA-7F2F-C246-9CF1-FE2D18929F9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039235" y="175190"/>
            <a:ext cx="967868" cy="43760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866D962-EB9B-2E4C-8A65-3083365E8FB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30810" y="189697"/>
            <a:ext cx="166014" cy="166014"/>
          </a:xfrm>
          <a:prstGeom prst="rect">
            <a:avLst/>
          </a:prstGeom>
        </p:spPr>
      </p:pic>
      <p:sp>
        <p:nvSpPr>
          <p:cNvPr id="11" name="Marcador de texto 12">
            <a:extLst>
              <a:ext uri="{FF2B5EF4-FFF2-40B4-BE49-F238E27FC236}">
                <a16:creationId xmlns:a16="http://schemas.microsoft.com/office/drawing/2014/main" id="{30527AF3-A1EC-E240-BAB9-0521B983F9D5}"/>
              </a:ext>
            </a:extLst>
          </p:cNvPr>
          <p:cNvSpPr txBox="1">
            <a:spLocks/>
          </p:cNvSpPr>
          <p:nvPr userDrawn="1"/>
        </p:nvSpPr>
        <p:spPr>
          <a:xfrm>
            <a:off x="469743" y="188913"/>
            <a:ext cx="1195283" cy="43760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900" b="0" i="0" kern="1200" smtClean="0">
                <a:solidFill>
                  <a:schemeClr val="tx1"/>
                </a:solidFill>
                <a:latin typeface="Boxed Round Medium" panose="020F0500000000020000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/>
              <a:t>¿cómo hacer videos de mis propias clases?</a:t>
            </a:r>
          </a:p>
        </p:txBody>
      </p:sp>
    </p:spTree>
    <p:extLst>
      <p:ext uri="{BB962C8B-B14F-4D97-AF65-F5344CB8AC3E}">
        <p14:creationId xmlns:p14="http://schemas.microsoft.com/office/powerpoint/2010/main" val="76103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0" r:id="rId3"/>
    <p:sldLayoutId id="2147483667" r:id="rId4"/>
    <p:sldLayoutId id="2147483666" r:id="rId5"/>
    <p:sldLayoutId id="2147483656" r:id="rId6"/>
    <p:sldLayoutId id="2147483669" r:id="rId7"/>
    <p:sldLayoutId id="2147483651" r:id="rId8"/>
    <p:sldLayoutId id="2147483664" r:id="rId9"/>
    <p:sldLayoutId id="2147483661" r:id="rId10"/>
    <p:sldLayoutId id="2147483662" r:id="rId11"/>
    <p:sldLayoutId id="2147483663" r:id="rId12"/>
    <p:sldLayoutId id="2147483668" r:id="rId13"/>
    <p:sldLayoutId id="214748367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Boxed Round" panose="020F0500000000020000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Boxed Round Medium" panose="020F0500000000020000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07" userDrawn="1">
          <p15:clr>
            <a:srgbClr val="F26B43"/>
          </p15:clr>
        </p15:guide>
        <p15:guide id="2" pos="4021" userDrawn="1">
          <p15:clr>
            <a:srgbClr val="F26B43"/>
          </p15:clr>
        </p15:guide>
        <p15:guide id="3" orient="horz" pos="119" userDrawn="1">
          <p15:clr>
            <a:srgbClr val="F26B43"/>
          </p15:clr>
        </p15:guide>
        <p15:guide id="4" pos="7537" userDrawn="1">
          <p15:clr>
            <a:srgbClr val="F26B43"/>
          </p15:clr>
        </p15:guide>
        <p15:guide id="5" pos="143" userDrawn="1">
          <p15:clr>
            <a:srgbClr val="F26B43"/>
          </p15:clr>
        </p15:guide>
        <p15:guide id="6" orient="horz" pos="2273" userDrawn="1">
          <p15:clr>
            <a:srgbClr val="F26B43"/>
          </p15:clr>
        </p15:guide>
        <p15:guide id="7" pos="3659" userDrawn="1">
          <p15:clr>
            <a:srgbClr val="F26B43"/>
          </p15:clr>
        </p15:guide>
        <p15:guide id="9" orient="horz" pos="482" userDrawn="1">
          <p15:clr>
            <a:srgbClr val="F26B43"/>
          </p15:clr>
        </p15:guide>
        <p15:guide id="10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D13887-720F-9445-9DC4-FA6A2221B6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¿Cómo hacer videos de mis propias clases?</a:t>
            </a:r>
          </a:p>
        </p:txBody>
      </p:sp>
    </p:spTree>
    <p:extLst>
      <p:ext uri="{BB962C8B-B14F-4D97-AF65-F5344CB8AC3E}">
        <p14:creationId xmlns:p14="http://schemas.microsoft.com/office/powerpoint/2010/main" val="1975811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3C6B1AA-F48F-4071-AE35-68C62EA84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BEC-9F50-7C46-8158-AFB847A5BD5A}" type="slidenum">
              <a:rPr lang="es-CL" smtClean="0"/>
              <a:pPr/>
              <a:t>10</a:t>
            </a:fld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E8F4DE8-C246-4D94-9F93-18D6DA40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5 </a:t>
            </a:r>
            <a:r>
              <a:rPr lang="es-ES" dirty="0"/>
              <a:t>Cuenta regresiva que indica el inicio de la grabación</a:t>
            </a:r>
            <a:br>
              <a:rPr lang="es-ES" dirty="0"/>
            </a:b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9D64EC6-8C62-4EEF-AA7B-1BFC99D1C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381" y="1679296"/>
            <a:ext cx="9173496" cy="504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70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D4732A8-337E-45FA-94E3-2299B2ED4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BEC-9F50-7C46-8158-AFB847A5BD5A}" type="slidenum">
              <a:rPr lang="es-CL" smtClean="0"/>
              <a:pPr/>
              <a:t>11</a:t>
            </a:fld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18F4333-C27B-42C5-BC76-87E12E537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4013" indent="-354013"/>
            <a:r>
              <a:rPr lang="es-CL" dirty="0"/>
              <a:t>6 </a:t>
            </a:r>
            <a:r>
              <a:rPr lang="es-ES" dirty="0"/>
              <a:t>Para finalizar la grabación haz clic en Detener y luego cierra la ventana en X</a:t>
            </a:r>
            <a:br>
              <a:rPr lang="es-ES" dirty="0"/>
            </a:b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D55052-D106-414F-9C84-6BA40B255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2735294" y="2155403"/>
            <a:ext cx="6882954" cy="4251980"/>
          </a:xfrm>
          <a:prstGeom prst="rect">
            <a:avLst/>
          </a:prstGeom>
        </p:spPr>
      </p:pic>
      <p:sp>
        <p:nvSpPr>
          <p:cNvPr id="5" name="Flecha: curvada hacia la izquierda 4">
            <a:extLst>
              <a:ext uri="{FF2B5EF4-FFF2-40B4-BE49-F238E27FC236}">
                <a16:creationId xmlns:a16="http://schemas.microsoft.com/office/drawing/2014/main" id="{A29DF363-E117-4A31-8047-68BB3DA37080}"/>
              </a:ext>
            </a:extLst>
          </p:cNvPr>
          <p:cNvSpPr/>
          <p:nvPr/>
        </p:nvSpPr>
        <p:spPr>
          <a:xfrm rot="3796678" flipH="1">
            <a:off x="9684915" y="1122503"/>
            <a:ext cx="456725" cy="1268052"/>
          </a:xfrm>
          <a:prstGeom prst="curvedLeftArrow">
            <a:avLst>
              <a:gd name="adj1" fmla="val 25000"/>
              <a:gd name="adj2" fmla="val 50000"/>
              <a:gd name="adj3" fmla="val 42286"/>
            </a:avLst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6DA820-ED69-4CE2-A7D2-0D90FDBBB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15" y="3352554"/>
            <a:ext cx="695422" cy="685896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DB1A8A31-4C73-4216-865B-9D469AA04AE5}"/>
              </a:ext>
            </a:extLst>
          </p:cNvPr>
          <p:cNvSpPr/>
          <p:nvPr/>
        </p:nvSpPr>
        <p:spPr>
          <a:xfrm>
            <a:off x="10285805" y="1690688"/>
            <a:ext cx="592940" cy="56785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3DC5F8F-19A5-4C08-BEBF-ABCE5113ED6B}"/>
              </a:ext>
            </a:extLst>
          </p:cNvPr>
          <p:cNvSpPr txBox="1"/>
          <p:nvPr/>
        </p:nvSpPr>
        <p:spPr>
          <a:xfrm>
            <a:off x="10273781" y="1709433"/>
            <a:ext cx="59293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X</a:t>
            </a:r>
          </a:p>
        </p:txBody>
      </p:sp>
      <p:sp>
        <p:nvSpPr>
          <p:cNvPr id="9" name="Flecha: curvada hacia la izquierda 8">
            <a:extLst>
              <a:ext uri="{FF2B5EF4-FFF2-40B4-BE49-F238E27FC236}">
                <a16:creationId xmlns:a16="http://schemas.microsoft.com/office/drawing/2014/main" id="{CB99B1F8-B9D2-4879-98C9-E4092298FD35}"/>
              </a:ext>
            </a:extLst>
          </p:cNvPr>
          <p:cNvSpPr/>
          <p:nvPr/>
        </p:nvSpPr>
        <p:spPr>
          <a:xfrm rot="3437245">
            <a:off x="2289565" y="2425118"/>
            <a:ext cx="743382" cy="2887264"/>
          </a:xfrm>
          <a:prstGeom prst="curvedLeftArrow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262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8FEB0D9-070F-47C9-8B9A-7387BA450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VISTA DE GRABACIÓN REALIZADA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D5437B8-DDAF-4E59-9A9C-DF9E6192E44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07150"/>
            <a:ext cx="2743200" cy="314325"/>
          </a:xfrm>
        </p:spPr>
        <p:txBody>
          <a:bodyPr/>
          <a:lstStyle/>
          <a:p>
            <a:fld id="{3FB92BEC-9F50-7C46-8158-AFB847A5BD5A}" type="slidenum">
              <a:rPr lang="es-CL" smtClean="0"/>
              <a:pPr/>
              <a:t>12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22960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33FBCE2-B7C1-4862-9361-7617D6DB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194" y="765175"/>
            <a:ext cx="10837606" cy="925513"/>
          </a:xfrm>
        </p:spPr>
        <p:txBody>
          <a:bodyPr/>
          <a:lstStyle/>
          <a:p>
            <a:r>
              <a:rPr lang="es-CL" dirty="0"/>
              <a:t>7 </a:t>
            </a:r>
            <a:r>
              <a:rPr lang="es-CL" dirty="0">
                <a:solidFill>
                  <a:srgbClr val="4472C4">
                    <a:lumMod val="50000"/>
                  </a:srgbClr>
                </a:solidFill>
                <a:latin typeface="Boxed Round" panose="020F0800000000020000" pitchFamily="34" charset="0"/>
                <a:ea typeface="+mn-ea"/>
                <a:cs typeface="+mn-cs"/>
              </a:rPr>
              <a:t>Haz clic en Archivo para guardar en formato video</a:t>
            </a:r>
            <a:endParaRPr lang="es-CL" dirty="0">
              <a:latin typeface="Boxed Round" panose="020F0800000000020000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2DADAE9-7169-466E-B06D-CA1E46390D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-1" b="12347"/>
          <a:stretch/>
        </p:blipFill>
        <p:spPr>
          <a:xfrm>
            <a:off x="3522322" y="1816100"/>
            <a:ext cx="8032983" cy="43497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8512F92-D1D1-47B6-AA50-60AADF719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94" y="3392488"/>
            <a:ext cx="2672987" cy="1295994"/>
          </a:xfrm>
          <a:prstGeom prst="rect">
            <a:avLst/>
          </a:prstGeom>
        </p:spPr>
      </p:pic>
      <p:sp>
        <p:nvSpPr>
          <p:cNvPr id="10" name="Flecha: curvada hacia la derecha 9">
            <a:extLst>
              <a:ext uri="{FF2B5EF4-FFF2-40B4-BE49-F238E27FC236}">
                <a16:creationId xmlns:a16="http://schemas.microsoft.com/office/drawing/2014/main" id="{A471075E-7BD1-49DE-8123-F5E23E1F4491}"/>
              </a:ext>
            </a:extLst>
          </p:cNvPr>
          <p:cNvSpPr/>
          <p:nvPr/>
        </p:nvSpPr>
        <p:spPr>
          <a:xfrm rot="3165124">
            <a:off x="2093932" y="750994"/>
            <a:ext cx="823851" cy="30997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19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C596689-3718-4ADC-948B-5E1DAA8E2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09" y="1916113"/>
            <a:ext cx="8175771" cy="4440237"/>
          </a:xfrm>
        </p:spPr>
        <p:txBody>
          <a:bodyPr/>
          <a:lstStyle/>
          <a:p>
            <a:r>
              <a:rPr lang="es-CL" dirty="0"/>
              <a:t>VIDEOGRABACIÓN DE UNA CLASE USANDO POWERPOINT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CDE74B7-90F1-425C-9422-597BF80BD0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518E89D-47BC-41E4-9A4B-73CE134178C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07150"/>
            <a:ext cx="2743200" cy="314325"/>
          </a:xfrm>
        </p:spPr>
        <p:txBody>
          <a:bodyPr/>
          <a:lstStyle/>
          <a:p>
            <a:fld id="{3FB92BEC-9F50-7C46-8158-AFB847A5BD5A}" type="slidenum">
              <a:rPr lang="es-CL" smtClean="0"/>
              <a:pPr/>
              <a:t>14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03291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E611BC8-E4D7-46E5-A265-8EA3F3EB8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4013" indent="-354013"/>
            <a:r>
              <a:rPr lang="es-CL" dirty="0"/>
              <a:t>8 </a:t>
            </a:r>
            <a:r>
              <a:rPr lang="es-CL" b="0" dirty="0">
                <a:solidFill>
                  <a:srgbClr val="4472C4">
                    <a:lumMod val="50000"/>
                  </a:srgbClr>
                </a:solidFill>
                <a:latin typeface="Boxed Round" panose="020F0800000000020000" pitchFamily="34" charset="0"/>
                <a:ea typeface="+mn-ea"/>
                <a:cs typeface="+mn-cs"/>
              </a:rPr>
              <a:t>Selecciona la opción</a:t>
            </a:r>
            <a:r>
              <a:rPr lang="es-CL" dirty="0">
                <a:solidFill>
                  <a:srgbClr val="4472C4">
                    <a:lumMod val="50000"/>
                  </a:srgbClr>
                </a:solidFill>
                <a:latin typeface="Boxed Round" panose="020F0800000000020000" pitchFamily="34" charset="0"/>
                <a:ea typeface="+mn-ea"/>
                <a:cs typeface="+mn-cs"/>
              </a:rPr>
              <a:t> Guardar como</a:t>
            </a:r>
            <a:r>
              <a:rPr lang="es-CL" b="0" dirty="0">
                <a:solidFill>
                  <a:srgbClr val="4472C4">
                    <a:lumMod val="50000"/>
                  </a:srgbClr>
                </a:solidFill>
                <a:latin typeface="Boxed Round" panose="020F0800000000020000" pitchFamily="34" charset="0"/>
                <a:ea typeface="+mn-ea"/>
                <a:cs typeface="+mn-cs"/>
              </a:rPr>
              <a:t> y elige </a:t>
            </a:r>
            <a:r>
              <a:rPr lang="es-CL" dirty="0">
                <a:solidFill>
                  <a:srgbClr val="4472C4">
                    <a:lumMod val="50000"/>
                  </a:srgbClr>
                </a:solidFill>
                <a:latin typeface="Boxed Round" panose="020F0800000000020000" pitchFamily="34" charset="0"/>
                <a:ea typeface="+mn-ea"/>
                <a:cs typeface="+mn-cs"/>
              </a:rPr>
              <a:t>video MPEG-4 (*.mp4)</a:t>
            </a:r>
            <a:r>
              <a:rPr lang="es-CL" b="0" dirty="0">
                <a:solidFill>
                  <a:srgbClr val="4472C4">
                    <a:lumMod val="50000"/>
                  </a:srgbClr>
                </a:solidFill>
                <a:latin typeface="Boxed Round" panose="020F0800000000020000" pitchFamily="34" charset="0"/>
                <a:ea typeface="+mn-ea"/>
                <a:cs typeface="+mn-cs"/>
              </a:rPr>
              <a:t> Luego clic en Guardar.</a:t>
            </a:r>
            <a:endParaRPr lang="es-CL" dirty="0">
              <a:latin typeface="Boxed Round" panose="020F0800000000020000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1CF3589-DF19-4972-A6A7-BEC9D70602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1427509" y="1916113"/>
            <a:ext cx="9336982" cy="473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04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D98EE26-E14F-41E0-B0FA-E9DAE5A1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BEC-9F50-7C46-8158-AFB847A5BD5A}" type="slidenum">
              <a:rPr lang="es-CL" smtClean="0"/>
              <a:pPr/>
              <a:t>16</a:t>
            </a:fld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8DB52F7-A817-417E-93C7-49721778F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4013" indent="-354013"/>
            <a:r>
              <a:rPr lang="es-CL" dirty="0"/>
              <a:t>9 </a:t>
            </a:r>
            <a:r>
              <a:rPr lang="es-CL" dirty="0">
                <a:solidFill>
                  <a:srgbClr val="4472C4">
                    <a:lumMod val="50000"/>
                  </a:srgbClr>
                </a:solidFill>
                <a:latin typeface="Boxed Round" panose="020F0800000000020000" pitchFamily="34" charset="0"/>
                <a:ea typeface="+mn-ea"/>
                <a:cs typeface="+mn-cs"/>
              </a:rPr>
              <a:t>Se comenzará  crear el video y su progreso se indicará en la barra inferior</a:t>
            </a:r>
            <a:endParaRPr lang="es-CL" dirty="0">
              <a:latin typeface="Boxed Round" panose="020F0800000000020000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855A51-4737-43B2-9B05-79A94FEF7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493" y="2414446"/>
            <a:ext cx="9593014" cy="67636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A02813D-4771-4330-9449-8C7A5E3C7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12" y="4078994"/>
            <a:ext cx="4796507" cy="276548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D3B079C-6A97-42C3-A3C0-FD96C628211D}"/>
              </a:ext>
            </a:extLst>
          </p:cNvPr>
          <p:cNvSpPr txBox="1"/>
          <p:nvPr/>
        </p:nvSpPr>
        <p:spPr>
          <a:xfrm>
            <a:off x="9286875" y="4864422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accent2"/>
                </a:solidFill>
                <a:latin typeface="Boxed Round" panose="020F0800000000020000" pitchFamily="34" charset="0"/>
              </a:rPr>
              <a:t>Grabación de clase narrada disponible para ser compartida.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5721B42E-0570-4846-AA0A-2482DD58A8E9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145439" y="5326087"/>
            <a:ext cx="4141436" cy="5942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F9A7F81-3473-43B5-8D78-00F2F4D76890}"/>
              </a:ext>
            </a:extLst>
          </p:cNvPr>
          <p:cNvSpPr txBox="1"/>
          <p:nvPr/>
        </p:nvSpPr>
        <p:spPr>
          <a:xfrm>
            <a:off x="534208" y="326173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accent2"/>
                </a:solidFill>
                <a:latin typeface="Boxed Round" panose="020F0800000000020000" pitchFamily="34" charset="0"/>
              </a:rPr>
              <a:t>Progreso de grabación</a:t>
            </a:r>
          </a:p>
          <a:p>
            <a:r>
              <a:rPr lang="es-CL" dirty="0">
                <a:solidFill>
                  <a:schemeClr val="accent2"/>
                </a:solidFill>
                <a:latin typeface="Boxed Round" panose="020F0800000000020000" pitchFamily="34" charset="0"/>
              </a:rPr>
              <a:t>.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D3ABC688-73BA-4583-B0FA-F1C9F637FB81}"/>
              </a:ext>
            </a:extLst>
          </p:cNvPr>
          <p:cNvCxnSpPr>
            <a:cxnSpLocks/>
          </p:cNvCxnSpPr>
          <p:nvPr/>
        </p:nvCxnSpPr>
        <p:spPr>
          <a:xfrm flipV="1">
            <a:off x="2991173" y="2752630"/>
            <a:ext cx="1890793" cy="6398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361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D9CB19-21A1-B146-9241-D5EBE2836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424176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CE4D57-6F6F-3F40-8046-9B22A2540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64" y="782606"/>
            <a:ext cx="9912996" cy="927763"/>
          </a:xfrm>
        </p:spPr>
        <p:txBody>
          <a:bodyPr/>
          <a:lstStyle/>
          <a:p>
            <a:pPr algn="ctr"/>
            <a:r>
              <a:rPr lang="es-CL" dirty="0"/>
              <a:t>¿Cómo hacer videos de mis propias clases?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34765-8597-4C4B-9B62-C58BF87CD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Como complemento a nuestras clases se suelen usar presentaciones PPT, artículos, apuntes y otros formatos de texto para entregar contenidos a nuestros estudiantes. Sin embargo, hoy en día hemos visto el impacto y atractivo que tienen los recursos audiovisuales cuando se trata de entregar información.</a:t>
            </a:r>
          </a:p>
          <a:p>
            <a:r>
              <a:rPr lang="es-ES" dirty="0"/>
              <a:t>Es por esto, que a continuación se revisarán algunas herramientas para crear tus propios recursos audiovisuales utilizando solamente tu Smartphone, Tablet o Computador.</a:t>
            </a:r>
          </a:p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4100F55-FD44-FE41-A8C5-8F8BF2427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BEC-9F50-7C46-8158-AFB847A5BD5A}" type="slidenum">
              <a:rPr lang="es-CL" smtClean="0"/>
              <a:pPr/>
              <a:t>2</a:t>
            </a:fld>
            <a:endParaRPr lang="es-CL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5D2E9105-32F7-4835-AA87-0E5BA12294A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461140" y="1785616"/>
            <a:ext cx="2548349" cy="13168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8E1F26A-EA38-4807-BD1B-1A09D5366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519" y="3757949"/>
            <a:ext cx="2328874" cy="104250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B6DF5EC-0E0E-49E2-B356-D6C72991F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335" y="5426988"/>
            <a:ext cx="2621507" cy="76816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0778940-C8D6-4D53-AAA7-5A064E623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8548" y="3177713"/>
            <a:ext cx="2193531" cy="20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0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70918CC-6E7A-4E6C-BA6C-A0D639AA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600" dirty="0"/>
              <a:t>CÓMO REALIZAR UN VIDEO A PARTIR DE MI PRESENTACIÓN POWERPOINT</a:t>
            </a:r>
            <a:br>
              <a:rPr lang="es-ES" sz="6600" dirty="0"/>
            </a:br>
            <a:endParaRPr lang="es-CL" sz="660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CED6DA20-003C-479C-8F8A-995A1139E8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189C99-BEDA-4DBF-8194-42FA425800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07150"/>
            <a:ext cx="2743200" cy="314325"/>
          </a:xfrm>
        </p:spPr>
        <p:txBody>
          <a:bodyPr/>
          <a:lstStyle/>
          <a:p>
            <a:fld id="{3FB92BEC-9F50-7C46-8158-AFB847A5BD5A}" type="slidenum">
              <a:rPr lang="es-CL" smtClean="0"/>
              <a:pPr/>
              <a:t>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9728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FB6309-E531-5046-8727-CC11072B7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03" y="770420"/>
            <a:ext cx="8680444" cy="927763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s-ES" dirty="0"/>
              <a:t>Abrir la prestación de </a:t>
            </a:r>
            <a:r>
              <a:rPr lang="es-ES" dirty="0" err="1"/>
              <a:t>Power</a:t>
            </a:r>
            <a:r>
              <a:rPr lang="es-ES" dirty="0"/>
              <a:t> Point que será utilizada como apoyo para la clase</a:t>
            </a:r>
            <a:br>
              <a:rPr lang="es-ES" dirty="0"/>
            </a:b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2B75E96-56FD-440C-B25D-E93B34EFE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0587" y="2123769"/>
            <a:ext cx="7110826" cy="3849328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F80241-6FDC-3D45-ACBF-9F61E315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BEC-9F50-7C46-8158-AFB847A5BD5A}" type="slidenum">
              <a:rPr lang="es-CL" smtClean="0"/>
              <a:pPr/>
              <a:t>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19373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299BF69-5AFC-4444-9651-F7177D4FD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038" y="875944"/>
            <a:ext cx="8183919" cy="927763"/>
          </a:xfrm>
        </p:spPr>
        <p:txBody>
          <a:bodyPr/>
          <a:lstStyle/>
          <a:p>
            <a:pPr marL="514350" indent="-514350" algn="l">
              <a:buFont typeface="+mj-lt"/>
              <a:buAutoNum type="arabicPeriod" startAt="2"/>
            </a:pPr>
            <a:r>
              <a:rPr lang="es-ES" dirty="0"/>
              <a:t>Haz clic en presentación con diapositivas en la barra de herramientas. </a:t>
            </a:r>
            <a:br>
              <a:rPr lang="es-ES" dirty="0"/>
            </a:b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8BBE4B-21B9-4824-A0CD-27EE5897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BEC-9F50-7C46-8158-AFB847A5BD5A}" type="slidenum">
              <a:rPr lang="es-CL" smtClean="0"/>
              <a:pPr/>
              <a:t>5</a:t>
            </a:fld>
            <a:endParaRPr lang="es-CL" dirty="0"/>
          </a:p>
        </p:txBody>
      </p:sp>
      <p:pic>
        <p:nvPicPr>
          <p:cNvPr id="7" name="Marcador de contenido 10">
            <a:extLst>
              <a:ext uri="{FF2B5EF4-FFF2-40B4-BE49-F238E27FC236}">
                <a16:creationId xmlns:a16="http://schemas.microsoft.com/office/drawing/2014/main" id="{68589290-9AB9-4F0F-AC89-72E48F7E9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6613" y="3379219"/>
            <a:ext cx="9673450" cy="1438896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95497DF5-B8C1-45A1-B735-96D08A00DB1C}"/>
              </a:ext>
            </a:extLst>
          </p:cNvPr>
          <p:cNvCxnSpPr>
            <a:cxnSpLocks/>
          </p:cNvCxnSpPr>
          <p:nvPr/>
        </p:nvCxnSpPr>
        <p:spPr>
          <a:xfrm>
            <a:off x="4645742" y="1789951"/>
            <a:ext cx="490208" cy="1818436"/>
          </a:xfrm>
          <a:prstGeom prst="straightConnector1">
            <a:avLst/>
          </a:prstGeom>
          <a:ln w="38100">
            <a:solidFill>
              <a:schemeClr val="accent3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28622F91-4C2E-4E9C-AA56-B4FF79BF065A}"/>
              </a:ext>
            </a:extLst>
          </p:cNvPr>
          <p:cNvSpPr/>
          <p:nvPr/>
        </p:nvSpPr>
        <p:spPr>
          <a:xfrm>
            <a:off x="4645742" y="3608387"/>
            <a:ext cx="1312605" cy="1066851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2785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8F3FF5-91FE-4075-B466-4CE11B21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BEC-9F50-7C46-8158-AFB847A5BD5A}" type="slidenum">
              <a:rPr lang="es-CL" smtClean="0"/>
              <a:pPr/>
              <a:t>6</a:t>
            </a:fld>
            <a:endParaRPr lang="es-CL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3AF453F8-1F3E-4D18-B4E8-BF92595A7C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/>
              <a:t>Selecciona la opción grabar presentación con diapositivas para activar la función</a:t>
            </a:r>
          </a:p>
          <a:p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EB0EAFB-7FB6-492B-8EC9-4319BF1E94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CL" dirty="0"/>
              <a:t>3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6FC422D7-4F12-40CB-A97F-0214C32195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/>
              <a:t>Activación de la ventana para grabar presentación de una clase o apoyo para la clase</a:t>
            </a:r>
            <a:endParaRPr lang="es-CL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83769BC-9D41-41D6-91D0-D2B2D9BC1C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CL" dirty="0"/>
              <a:t>4</a:t>
            </a:r>
          </a:p>
        </p:txBody>
      </p:sp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FC2B0793-0455-4E0B-8809-BA66EA9D1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677" r="7670" b="74750"/>
          <a:stretch/>
        </p:blipFill>
        <p:spPr>
          <a:xfrm>
            <a:off x="342103" y="2770916"/>
            <a:ext cx="5362582" cy="237627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9CF862D-2540-4DFE-BA01-CBD7DFA4A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03" y="3290219"/>
            <a:ext cx="1347333" cy="110347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08A48B2-34BC-4299-AD8D-C7192E861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48603">
            <a:off x="1570685" y="1645496"/>
            <a:ext cx="621846" cy="1854172"/>
          </a:xfrm>
          <a:prstGeom prst="rect">
            <a:avLst/>
          </a:prstGeom>
        </p:spPr>
      </p:pic>
      <p:pic>
        <p:nvPicPr>
          <p:cNvPr id="17" name="Marcador de contenido 16">
            <a:extLst>
              <a:ext uri="{FF2B5EF4-FFF2-40B4-BE49-F238E27FC236}">
                <a16:creationId xmlns:a16="http://schemas.microsoft.com/office/drawing/2014/main" id="{6A948C31-60F8-4B90-8C77-1A8DC4292FB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5"/>
          <a:srcRect l="50000"/>
          <a:stretch/>
        </p:blipFill>
        <p:spPr>
          <a:xfrm>
            <a:off x="6327021" y="2939097"/>
            <a:ext cx="5570537" cy="344122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1C9F6A4-A05B-4A65-962B-986DC4686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338" y="2741403"/>
            <a:ext cx="1058584" cy="8669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5FC9DFB-BF99-4AFF-A73A-A663E5D974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83519">
            <a:off x="7033430" y="2140452"/>
            <a:ext cx="935817" cy="79864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C4CEBFF-BF2E-434F-811F-C6CEDF1DAF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2771" y="1908117"/>
            <a:ext cx="1589813" cy="109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3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149347FC-42DD-44EE-AB75-923281680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Funcionalidades dentro de la ventana de grabación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1D8AFB3C-E8F1-4390-943E-CE5F0935DE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19D8660-34FB-432B-8311-1E8F468F186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07150"/>
            <a:ext cx="2743200" cy="314325"/>
          </a:xfrm>
        </p:spPr>
        <p:txBody>
          <a:bodyPr/>
          <a:lstStyle/>
          <a:p>
            <a:fld id="{3FB92BEC-9F50-7C46-8158-AFB847A5BD5A}" type="slidenum">
              <a:rPr lang="es-CL" smtClean="0"/>
              <a:pPr/>
              <a:t>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66688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F1BC571-1C29-43F1-8E25-FD6F982CE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BEC-9F50-7C46-8158-AFB847A5BD5A}" type="slidenum">
              <a:rPr lang="es-CL" smtClean="0"/>
              <a:pPr/>
              <a:t>8</a:t>
            </a:fld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B067AC0-FD45-423E-9898-9EFC51D912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2405105" y="1916113"/>
            <a:ext cx="6280811" cy="388000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4076F17-2B29-4BA5-B88C-DE9E31B91FBB}"/>
              </a:ext>
            </a:extLst>
          </p:cNvPr>
          <p:cNvSpPr txBox="1"/>
          <p:nvPr/>
        </p:nvSpPr>
        <p:spPr>
          <a:xfrm>
            <a:off x="8669415" y="1068905"/>
            <a:ext cx="28936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Boxed Round" panose="020F0800000000020000" pitchFamily="34" charset="0"/>
              </a:rPr>
              <a:t>La opción de BORRAR permite eliminar grabaciones realizadas para iniciar nuevamente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25103F8-AB65-4C28-9359-1E4DA7CDBE86}"/>
              </a:ext>
            </a:extLst>
          </p:cNvPr>
          <p:cNvSpPr txBox="1"/>
          <p:nvPr/>
        </p:nvSpPr>
        <p:spPr>
          <a:xfrm>
            <a:off x="8716296" y="5207054"/>
            <a:ext cx="2313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Boxed Round" panose="020F0800000000020000" pitchFamily="34" charset="0"/>
              </a:rPr>
              <a:t>Herramienta para destacar textos o gráficas dentro de la presentación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B9AD6A3-9049-40D3-827C-BACCE4681CD4}"/>
              </a:ext>
            </a:extLst>
          </p:cNvPr>
          <p:cNvSpPr txBox="1"/>
          <p:nvPr/>
        </p:nvSpPr>
        <p:spPr>
          <a:xfrm>
            <a:off x="391964" y="1222794"/>
            <a:ext cx="2268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Boxed Round" panose="020F0800000000020000" pitchFamily="34" charset="0"/>
              </a:rPr>
              <a:t>Opción de pausar grabación una vez iniciada</a:t>
            </a:r>
          </a:p>
        </p:txBody>
      </p:sp>
      <p:sp>
        <p:nvSpPr>
          <p:cNvPr id="16" name="Flecha: curvada hacia abajo 15">
            <a:extLst>
              <a:ext uri="{FF2B5EF4-FFF2-40B4-BE49-F238E27FC236}">
                <a16:creationId xmlns:a16="http://schemas.microsoft.com/office/drawing/2014/main" id="{33E3FA07-7730-4E82-982E-FF60C934C8F6}"/>
              </a:ext>
            </a:extLst>
          </p:cNvPr>
          <p:cNvSpPr/>
          <p:nvPr/>
        </p:nvSpPr>
        <p:spPr>
          <a:xfrm rot="352486" flipV="1">
            <a:off x="626261" y="2258973"/>
            <a:ext cx="2632323" cy="1301266"/>
          </a:xfrm>
          <a:prstGeom prst="curvedDownArrow">
            <a:avLst>
              <a:gd name="adj1" fmla="val 1682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7" name="Flecha: curvada hacia abajo 16">
            <a:extLst>
              <a:ext uri="{FF2B5EF4-FFF2-40B4-BE49-F238E27FC236}">
                <a16:creationId xmlns:a16="http://schemas.microsoft.com/office/drawing/2014/main" id="{97F24461-CFD0-462E-ADAC-5BE68FAAC34C}"/>
              </a:ext>
            </a:extLst>
          </p:cNvPr>
          <p:cNvSpPr/>
          <p:nvPr/>
        </p:nvSpPr>
        <p:spPr>
          <a:xfrm rot="894896" flipH="1" flipV="1">
            <a:off x="5352119" y="5781275"/>
            <a:ext cx="3406814" cy="649231"/>
          </a:xfrm>
          <a:prstGeom prst="curvedDownArrow">
            <a:avLst>
              <a:gd name="adj1" fmla="val 43762"/>
              <a:gd name="adj2" fmla="val 102821"/>
              <a:gd name="adj3" fmla="val 364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8" name="Flecha: curvada hacia abajo 17">
            <a:extLst>
              <a:ext uri="{FF2B5EF4-FFF2-40B4-BE49-F238E27FC236}">
                <a16:creationId xmlns:a16="http://schemas.microsoft.com/office/drawing/2014/main" id="{38BC8384-3C97-4457-B3AD-26BD61D04762}"/>
              </a:ext>
            </a:extLst>
          </p:cNvPr>
          <p:cNvSpPr/>
          <p:nvPr/>
        </p:nvSpPr>
        <p:spPr>
          <a:xfrm rot="19897527" flipH="1">
            <a:off x="6751662" y="1090548"/>
            <a:ext cx="2013098" cy="594492"/>
          </a:xfrm>
          <a:prstGeom prst="curvedDownArrow">
            <a:avLst>
              <a:gd name="adj1" fmla="val 16828"/>
              <a:gd name="adj2" fmla="val 90778"/>
              <a:gd name="adj3" fmla="val 336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94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D13756F-9F1E-4DD3-8FA9-9A6A95D45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BEC-9F50-7C46-8158-AFB847A5BD5A}" type="slidenum">
              <a:rPr lang="es-CL" smtClean="0"/>
              <a:pPr/>
              <a:t>9</a:t>
            </a:fld>
            <a:endParaRPr lang="es-CL" dirty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30FB9B56-C226-4890-84AB-44D729A61344}"/>
              </a:ext>
            </a:extLst>
          </p:cNvPr>
          <p:cNvSpPr txBox="1">
            <a:spLocks/>
          </p:cNvSpPr>
          <p:nvPr/>
        </p:nvSpPr>
        <p:spPr>
          <a:xfrm>
            <a:off x="4829174" y="1784831"/>
            <a:ext cx="3686175" cy="315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8535F90-E1B0-45C3-A64A-DD5D992F0A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2779408" y="982410"/>
            <a:ext cx="6690993" cy="4133395"/>
          </a:xfrm>
          <a:prstGeom prst="rect">
            <a:avLst/>
          </a:prstGeom>
        </p:spPr>
      </p:pic>
      <p:sp>
        <p:nvSpPr>
          <p:cNvPr id="18" name="Flecha: curvada hacia la derecha 17">
            <a:extLst>
              <a:ext uri="{FF2B5EF4-FFF2-40B4-BE49-F238E27FC236}">
                <a16:creationId xmlns:a16="http://schemas.microsoft.com/office/drawing/2014/main" id="{54B07C11-1DC0-4E03-A22B-CCBAE20925B9}"/>
              </a:ext>
            </a:extLst>
          </p:cNvPr>
          <p:cNvSpPr/>
          <p:nvPr/>
        </p:nvSpPr>
        <p:spPr>
          <a:xfrm rot="5400000">
            <a:off x="2232610" y="1364502"/>
            <a:ext cx="635968" cy="2080138"/>
          </a:xfrm>
          <a:prstGeom prst="curvedRightArrow">
            <a:avLst>
              <a:gd name="adj1" fmla="val 23639"/>
              <a:gd name="adj2" fmla="val 59844"/>
              <a:gd name="adj3" fmla="val 25000"/>
            </a:avLst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A4A7204-4B54-4BAC-A9B4-83C61AF9C245}"/>
              </a:ext>
            </a:extLst>
          </p:cNvPr>
          <p:cNvSpPr txBox="1"/>
          <p:nvPr/>
        </p:nvSpPr>
        <p:spPr>
          <a:xfrm>
            <a:off x="474900" y="2680849"/>
            <a:ext cx="1870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Boxed Round" panose="020F0800000000020000" pitchFamily="34" charset="0"/>
              </a:rPr>
              <a:t>Flechas para avanzar o volver a una diapositiva</a:t>
            </a:r>
          </a:p>
        </p:txBody>
      </p:sp>
      <p:sp>
        <p:nvSpPr>
          <p:cNvPr id="20" name="Flecha: a la izquierda, derecha y arriba 19">
            <a:extLst>
              <a:ext uri="{FF2B5EF4-FFF2-40B4-BE49-F238E27FC236}">
                <a16:creationId xmlns:a16="http://schemas.microsoft.com/office/drawing/2014/main" id="{055AB2C2-1707-403C-9EF7-C7F952D770AE}"/>
              </a:ext>
            </a:extLst>
          </p:cNvPr>
          <p:cNvSpPr/>
          <p:nvPr/>
        </p:nvSpPr>
        <p:spPr>
          <a:xfrm rot="10800000">
            <a:off x="1907892" y="4935586"/>
            <a:ext cx="8216971" cy="601692"/>
          </a:xfrm>
          <a:prstGeom prst="leftRightUpArrow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974600A6-C60D-4C18-9F9C-C5AFC82A90B4}"/>
              </a:ext>
            </a:extLst>
          </p:cNvPr>
          <p:cNvSpPr/>
          <p:nvPr/>
        </p:nvSpPr>
        <p:spPr>
          <a:xfrm rot="16200000">
            <a:off x="5189902" y="4463518"/>
            <a:ext cx="338141" cy="342849"/>
          </a:xfrm>
          <a:prstGeom prst="lef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66DED47C-DDEB-462B-9A13-82E286696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204" y="5274384"/>
            <a:ext cx="442710" cy="59881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7BDA749-A033-4652-AE2E-8BB605785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438" y="5584007"/>
            <a:ext cx="678534" cy="55679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5952658-E9D6-4FE6-8BEA-7461D2B36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591" y="5229320"/>
            <a:ext cx="476316" cy="457264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4EDD42D5-C36E-4643-A004-5BA141E3D1C0}"/>
              </a:ext>
            </a:extLst>
          </p:cNvPr>
          <p:cNvSpPr txBox="1"/>
          <p:nvPr/>
        </p:nvSpPr>
        <p:spPr>
          <a:xfrm>
            <a:off x="1710137" y="5217474"/>
            <a:ext cx="2005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Boxed Round" panose="020F0800000000020000" pitchFamily="34" charset="0"/>
              </a:rPr>
              <a:t>Habilitar o deshabilitar uso de micrófono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EEA8890-258F-45A5-9472-607B322E2BCB}"/>
              </a:ext>
            </a:extLst>
          </p:cNvPr>
          <p:cNvSpPr txBox="1"/>
          <p:nvPr/>
        </p:nvSpPr>
        <p:spPr>
          <a:xfrm>
            <a:off x="5664750" y="5400741"/>
            <a:ext cx="2404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Boxed Round" panose="020F0800000000020000" pitchFamily="34" charset="0"/>
              </a:rPr>
              <a:t>Habilitar o deshabilitar uso de cámara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9C4BA7D-08A1-4F44-B43A-6E5DC91464CA}"/>
              </a:ext>
            </a:extLst>
          </p:cNvPr>
          <p:cNvSpPr txBox="1"/>
          <p:nvPr/>
        </p:nvSpPr>
        <p:spPr>
          <a:xfrm>
            <a:off x="9654801" y="5240613"/>
            <a:ext cx="2055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Boxed Round" panose="020F0800000000020000" pitchFamily="34" charset="0"/>
              </a:rPr>
              <a:t>Habilitar o deshabilitar vista previa de la cámara web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7D838A3-BB3F-465B-845E-CF170F5CFAF4}"/>
              </a:ext>
            </a:extLst>
          </p:cNvPr>
          <p:cNvSpPr txBox="1"/>
          <p:nvPr/>
        </p:nvSpPr>
        <p:spPr>
          <a:xfrm>
            <a:off x="9470401" y="1951547"/>
            <a:ext cx="2457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Boxed Round" panose="020F0800000000020000" pitchFamily="34" charset="0"/>
              </a:rPr>
              <a:t>La opción CONFIGURACIÓN permite seleccionar el Micrófono y Cámara para ser usadas en la grabación</a:t>
            </a:r>
          </a:p>
        </p:txBody>
      </p:sp>
      <p:sp>
        <p:nvSpPr>
          <p:cNvPr id="30" name="Flecha: curvada hacia la derecha 29">
            <a:extLst>
              <a:ext uri="{FF2B5EF4-FFF2-40B4-BE49-F238E27FC236}">
                <a16:creationId xmlns:a16="http://schemas.microsoft.com/office/drawing/2014/main" id="{EC594B3B-D82F-4735-9FDE-25E539BCA56B}"/>
              </a:ext>
            </a:extLst>
          </p:cNvPr>
          <p:cNvSpPr/>
          <p:nvPr/>
        </p:nvSpPr>
        <p:spPr>
          <a:xfrm rot="6741434">
            <a:off x="9188159" y="-328052"/>
            <a:ext cx="819955" cy="2914641"/>
          </a:xfrm>
          <a:prstGeom prst="curvedRightArrow">
            <a:avLst>
              <a:gd name="adj1" fmla="val 23639"/>
              <a:gd name="adj2" fmla="val 94907"/>
              <a:gd name="adj3" fmla="val 25000"/>
            </a:avLst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778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s 8">
      <a:dk1>
        <a:srgbClr val="5C7080"/>
      </a:dk1>
      <a:lt1>
        <a:srgbClr val="FFFFFF"/>
      </a:lt1>
      <a:dk2>
        <a:srgbClr val="003B5E"/>
      </a:dk2>
      <a:lt2>
        <a:srgbClr val="FFFFFF"/>
      </a:lt2>
      <a:accent1>
        <a:srgbClr val="F74D2E"/>
      </a:accent1>
      <a:accent2>
        <a:srgbClr val="032B43"/>
      </a:accent2>
      <a:accent3>
        <a:srgbClr val="E6EBE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0" rIns="91440" bIns="0" rtlCol="0" anchor="t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J_Manual de uso rápido de zoom_2020-05-28_V1" id="{0191B64C-61CA-7F4E-BD61-2BD73E72647E}" vid="{85963706-7E3F-2C4E-A102-E475E8783B9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 PLANTILLA_2020-05-28_V1</Template>
  <TotalTime>254</TotalTime>
  <Words>351</Words>
  <Application>Microsoft Office PowerPoint</Application>
  <PresentationFormat>Panorámica</PresentationFormat>
  <Paragraphs>46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Boxed Round</vt:lpstr>
      <vt:lpstr>Boxed Round Book</vt:lpstr>
      <vt:lpstr>Boxed Round Medium</vt:lpstr>
      <vt:lpstr>Calibri</vt:lpstr>
      <vt:lpstr>Tema de Office</vt:lpstr>
      <vt:lpstr>¿Cómo hacer videos de mis propias clases?</vt:lpstr>
      <vt:lpstr>¿Cómo hacer videos de mis propias clases?</vt:lpstr>
      <vt:lpstr>CÓMO REALIZAR UN VIDEO A PARTIR DE MI PRESENTACIÓN POWERPOINT </vt:lpstr>
      <vt:lpstr>Abrir la prestación de Power Point que será utilizada como apoyo para la clase </vt:lpstr>
      <vt:lpstr>Haz clic en presentación con diapositivas en la barra de herramientas.  </vt:lpstr>
      <vt:lpstr>Presentación de PowerPoint</vt:lpstr>
      <vt:lpstr>Funcionalidades dentro de la ventana de grabación</vt:lpstr>
      <vt:lpstr>Presentación de PowerPoint</vt:lpstr>
      <vt:lpstr>Presentación de PowerPoint</vt:lpstr>
      <vt:lpstr>5 Cuenta regresiva que indica el inicio de la grabación </vt:lpstr>
      <vt:lpstr>6 Para finalizar la grabación haz clic en Detener y luego cierra la ventana en X </vt:lpstr>
      <vt:lpstr>VISTA DE GRABACIÓN REALIZADA</vt:lpstr>
      <vt:lpstr>7 Haz clic en Archivo para guardar en formato video</vt:lpstr>
      <vt:lpstr>VIDEOGRABACIÓN DE UNA CLASE USANDO POWERPOINT</vt:lpstr>
      <vt:lpstr>8 Selecciona la opción Guardar como y elige video MPEG-4 (*.mp4) Luego clic en Guardar.</vt:lpstr>
      <vt:lpstr>9 Se comenzará  crear el video y su progreso se indicará en la barra inferior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Katia Gutierrez</dc:creator>
  <cp:lastModifiedBy>José Antonio Espinal Sánchez</cp:lastModifiedBy>
  <cp:revision>15</cp:revision>
  <cp:lastPrinted>2020-05-18T02:22:32Z</cp:lastPrinted>
  <dcterms:created xsi:type="dcterms:W3CDTF">2020-06-17T13:48:43Z</dcterms:created>
  <dcterms:modified xsi:type="dcterms:W3CDTF">2020-06-22T17:46:11Z</dcterms:modified>
</cp:coreProperties>
</file>